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5" r:id="rId4"/>
  </p:sldMasterIdLst>
  <p:notesMasterIdLst>
    <p:notesMasterId r:id="rId41"/>
  </p:notesMasterIdLst>
  <p:handoutMasterIdLst>
    <p:handoutMasterId r:id="rId42"/>
  </p:handoutMasterIdLst>
  <p:sldIdLst>
    <p:sldId id="256" r:id="rId5"/>
    <p:sldId id="294" r:id="rId6"/>
    <p:sldId id="293" r:id="rId7"/>
    <p:sldId id="295" r:id="rId8"/>
    <p:sldId id="296" r:id="rId9"/>
    <p:sldId id="297" r:id="rId10"/>
    <p:sldId id="291" r:id="rId11"/>
    <p:sldId id="292" r:id="rId12"/>
    <p:sldId id="298" r:id="rId13"/>
    <p:sldId id="299" r:id="rId14"/>
    <p:sldId id="300" r:id="rId15"/>
    <p:sldId id="301" r:id="rId16"/>
    <p:sldId id="303" r:id="rId17"/>
    <p:sldId id="304" r:id="rId18"/>
    <p:sldId id="322" r:id="rId19"/>
    <p:sldId id="305" r:id="rId20"/>
    <p:sldId id="306" r:id="rId21"/>
    <p:sldId id="323" r:id="rId22"/>
    <p:sldId id="307" r:id="rId23"/>
    <p:sldId id="308" r:id="rId24"/>
    <p:sldId id="309" r:id="rId25"/>
    <p:sldId id="310" r:id="rId26"/>
    <p:sldId id="311" r:id="rId27"/>
    <p:sldId id="312" r:id="rId28"/>
    <p:sldId id="313" r:id="rId29"/>
    <p:sldId id="314" r:id="rId30"/>
    <p:sldId id="315" r:id="rId31"/>
    <p:sldId id="316" r:id="rId32"/>
    <p:sldId id="317" r:id="rId33"/>
    <p:sldId id="318" r:id="rId34"/>
    <p:sldId id="319" r:id="rId35"/>
    <p:sldId id="320" r:id="rId36"/>
    <p:sldId id="321" r:id="rId37"/>
    <p:sldId id="325" r:id="rId38"/>
    <p:sldId id="324" r:id="rId39"/>
    <p:sldId id="326" r:id="rId40"/>
  </p:sldIdLst>
  <p:sldSz cx="12192000" cy="6858000"/>
  <p:notesSz cx="6858000" cy="9144000"/>
  <p:defaultTextStyle>
    <a:defPPr>
      <a:defRPr lang="es-E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p:defaultTextStyle>
  <p:extLst>
    <p:ext uri="{EFAFB233-063F-42B5-8137-9DF3F51BA10A}">
      <p15:sldGuideLst xmlns:p15="http://schemas.microsoft.com/office/powerpoint/2012/main">
        <p15:guide id="1" pos="3840"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16D9F66E-5EB9-4882-86FB-DCBF35E3C3E4}">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5274" autoAdjust="0"/>
  </p:normalViewPr>
  <p:slideViewPr>
    <p:cSldViewPr snapToGrid="0">
      <p:cViewPr varScale="1">
        <p:scale>
          <a:sx n="86" d="100"/>
          <a:sy n="86" d="100"/>
        </p:scale>
        <p:origin x="562" y="67"/>
      </p:cViewPr>
      <p:guideLst>
        <p:guide pos="3840"/>
        <p:guide orient="horz" pos="2160"/>
      </p:guideLst>
    </p:cSldViewPr>
  </p:slideViewPr>
  <p:outlineViewPr>
    <p:cViewPr>
      <p:scale>
        <a:sx n="33" d="100"/>
        <a:sy n="33" d="100"/>
      </p:scale>
      <p:origin x="0" y="6258"/>
    </p:cViewPr>
  </p:outlineViewPr>
  <p:notesTextViewPr>
    <p:cViewPr>
      <p:scale>
        <a:sx n="1" d="1"/>
        <a:sy n="1" d="1"/>
      </p:scale>
      <p:origin x="0" y="0"/>
    </p:cViewPr>
  </p:notesTextViewPr>
  <p:notesViewPr>
    <p:cSldViewPr snapToGrid="0">
      <p:cViewPr varScale="1">
        <p:scale>
          <a:sx n="63" d="100"/>
          <a:sy n="63" d="100"/>
        </p:scale>
        <p:origin x="1986" y="10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1FB8555-540F-4EF7-8D46-8ABB018A3B6F}" type="doc">
      <dgm:prSet loTypeId="urn:microsoft.com/office/officeart/2005/8/layout/process3" loCatId="process" qsTypeId="urn:microsoft.com/office/officeart/2005/8/quickstyle/simple1" qsCatId="simple" csTypeId="urn:microsoft.com/office/officeart/2005/8/colors/accent5_2" csCatId="accent5" phldr="1"/>
      <dgm:spPr/>
      <dgm:t>
        <a:bodyPr/>
        <a:lstStyle/>
        <a:p>
          <a:endParaRPr lang="en-US"/>
        </a:p>
      </dgm:t>
    </dgm:pt>
    <dgm:pt modelId="{C1C0BC68-A810-4B5F-92EF-C6470DBD2260}">
      <dgm:prSet phldrT="[Text]"/>
      <dgm:spPr>
        <a:solidFill>
          <a:schemeClr val="accent2">
            <a:lumMod val="75000"/>
          </a:schemeClr>
        </a:solidFill>
      </dgm:spPr>
      <dgm:t>
        <a:bodyPr/>
        <a:lstStyle/>
        <a:p>
          <a:r>
            <a:rPr lang="en-US" dirty="0">
              <a:latin typeface="Times New Roman" panose="02020603050405020304" pitchFamily="18" charset="0"/>
              <a:cs typeface="Times New Roman" panose="02020603050405020304" pitchFamily="18" charset="0"/>
            </a:rPr>
            <a:t>Data Cleaning</a:t>
          </a:r>
        </a:p>
      </dgm:t>
      <dgm:extLst>
        <a:ext uri="{E40237B7-FDA0-4F09-8148-C483321AD2D9}">
          <dgm14:cNvPr xmlns:dgm14="http://schemas.microsoft.com/office/drawing/2010/diagram" id="0" name="" title="Step 1 Title"/>
        </a:ext>
      </dgm:extLst>
    </dgm:pt>
    <dgm:pt modelId="{DCC0BBCA-D868-4FF6-B174-2CC347601C09}" type="parTrans" cxnId="{E25CC5FC-6634-43C9-B82A-600821DFEB2A}">
      <dgm:prSet/>
      <dgm:spPr/>
      <dgm:t>
        <a:bodyPr/>
        <a:lstStyle/>
        <a:p>
          <a:endParaRPr lang="en-US"/>
        </a:p>
      </dgm:t>
    </dgm:pt>
    <dgm:pt modelId="{F5287809-3C15-4CCC-8752-80339C1152A5}" type="sibTrans" cxnId="{E25CC5FC-6634-43C9-B82A-600821DFEB2A}">
      <dgm:prSet/>
      <dgm:spPr>
        <a:solidFill>
          <a:schemeClr val="accent5">
            <a:lumMod val="50000"/>
          </a:schemeClr>
        </a:solidFill>
      </dgm:spPr>
      <dgm:t>
        <a:bodyPr/>
        <a:lstStyle/>
        <a:p>
          <a:endParaRPr lang="en-US" dirty="0"/>
        </a:p>
      </dgm:t>
      <dgm:extLst>
        <a:ext uri="{E40237B7-FDA0-4F09-8148-C483321AD2D9}">
          <dgm14:cNvPr xmlns:dgm14="http://schemas.microsoft.com/office/drawing/2010/diagram" id="0" name="" title="Arrow pointing right"/>
        </a:ext>
      </dgm:extLst>
    </dgm:pt>
    <dgm:pt modelId="{EC30385C-94E2-463C-9938-AC727EF3A0BD}">
      <dgm:prSet phldrT="[Text]"/>
      <dgm:spPr>
        <a:solidFill>
          <a:schemeClr val="accent2">
            <a:lumMod val="20000"/>
            <a:lumOff val="80000"/>
            <a:alpha val="90000"/>
          </a:schemeClr>
        </a:solidFill>
      </dgm:spPr>
      <dgm:t>
        <a:bodyPr/>
        <a:lstStyle/>
        <a:p>
          <a:r>
            <a:rPr lang="en-US" dirty="0">
              <a:solidFill>
                <a:schemeClr val="accent6">
                  <a:lumMod val="75000"/>
                </a:schemeClr>
              </a:solidFill>
              <a:latin typeface="Times New Roman" panose="02020603050405020304" pitchFamily="18" charset="0"/>
              <a:cs typeface="Times New Roman" panose="02020603050405020304" pitchFamily="18" charset="0"/>
            </a:rPr>
            <a:t>Import the collected data from web scraping</a:t>
          </a:r>
        </a:p>
      </dgm:t>
      <dgm:extLst>
        <a:ext uri="{E40237B7-FDA0-4F09-8148-C483321AD2D9}">
          <dgm14:cNvPr xmlns:dgm14="http://schemas.microsoft.com/office/drawing/2010/diagram" id="0" name="" title="Step 1 task description"/>
        </a:ext>
      </dgm:extLst>
    </dgm:pt>
    <dgm:pt modelId="{58DF4C60-3566-42CD-B46D-A4F7342C86B5}" type="parTrans" cxnId="{4C6667EF-B515-4AD7-B1AE-F2348ABE3E9E}">
      <dgm:prSet/>
      <dgm:spPr/>
      <dgm:t>
        <a:bodyPr/>
        <a:lstStyle/>
        <a:p>
          <a:endParaRPr lang="en-US"/>
        </a:p>
      </dgm:t>
    </dgm:pt>
    <dgm:pt modelId="{08A01995-8A59-4BE3-9C91-CE9AECB335DE}" type="sibTrans" cxnId="{4C6667EF-B515-4AD7-B1AE-F2348ABE3E9E}">
      <dgm:prSet/>
      <dgm:spPr/>
      <dgm:t>
        <a:bodyPr/>
        <a:lstStyle/>
        <a:p>
          <a:endParaRPr lang="en-US"/>
        </a:p>
      </dgm:t>
    </dgm:pt>
    <dgm:pt modelId="{5D787C97-D980-4440-B210-928D6982299A}">
      <dgm:prSet phldrT="[Text]"/>
      <dgm:spPr>
        <a:solidFill>
          <a:schemeClr val="accent2">
            <a:lumMod val="75000"/>
          </a:schemeClr>
        </a:solidFill>
      </dgm:spPr>
      <dgm:t>
        <a:bodyPr/>
        <a:lstStyle/>
        <a:p>
          <a:r>
            <a:rPr lang="en-US" dirty="0">
              <a:latin typeface="Times New Roman" panose="02020603050405020304" pitchFamily="18" charset="0"/>
              <a:cs typeface="Times New Roman" panose="02020603050405020304" pitchFamily="18" charset="0"/>
            </a:rPr>
            <a:t>Exploratory Data Analysis</a:t>
          </a:r>
        </a:p>
      </dgm:t>
      <dgm:extLst>
        <a:ext uri="{E40237B7-FDA0-4F09-8148-C483321AD2D9}">
          <dgm14:cNvPr xmlns:dgm14="http://schemas.microsoft.com/office/drawing/2010/diagram" id="0" name="" title="Step 2 Title"/>
        </a:ext>
      </dgm:extLst>
    </dgm:pt>
    <dgm:pt modelId="{D85245B8-A960-43B4-AB37-E2A2097E6463}" type="parTrans" cxnId="{87BE6BD6-C499-4615-8EF5-B677B4CFE8C6}">
      <dgm:prSet/>
      <dgm:spPr/>
      <dgm:t>
        <a:bodyPr/>
        <a:lstStyle/>
        <a:p>
          <a:endParaRPr lang="en-US"/>
        </a:p>
      </dgm:t>
    </dgm:pt>
    <dgm:pt modelId="{C1CF9C7E-E63B-423A-9EB1-3CB2E27F093C}" type="sibTrans" cxnId="{87BE6BD6-C499-4615-8EF5-B677B4CFE8C6}">
      <dgm:prSet/>
      <dgm:spPr>
        <a:solidFill>
          <a:schemeClr val="accent5">
            <a:lumMod val="50000"/>
          </a:schemeClr>
        </a:solidFill>
      </dgm:spPr>
      <dgm:t>
        <a:bodyPr/>
        <a:lstStyle/>
        <a:p>
          <a:endParaRPr lang="en-US" dirty="0"/>
        </a:p>
      </dgm:t>
      <dgm:extLst>
        <a:ext uri="{E40237B7-FDA0-4F09-8148-C483321AD2D9}">
          <dgm14:cNvPr xmlns:dgm14="http://schemas.microsoft.com/office/drawing/2010/diagram" id="0" name="" title="Arrow pointing right"/>
        </a:ext>
      </dgm:extLst>
    </dgm:pt>
    <dgm:pt modelId="{89EC74D7-8ED6-4609-997D-DDAF8AB36679}">
      <dgm:prSet phldrT="[Text]"/>
      <dgm:spPr>
        <a:solidFill>
          <a:schemeClr val="accent2">
            <a:lumMod val="20000"/>
            <a:lumOff val="80000"/>
            <a:alpha val="90000"/>
          </a:schemeClr>
        </a:solidFill>
      </dgm:spPr>
      <dgm:t>
        <a:bodyPr/>
        <a:lstStyle/>
        <a:p>
          <a:r>
            <a:rPr lang="en-US" dirty="0">
              <a:solidFill>
                <a:schemeClr val="accent6">
                  <a:lumMod val="75000"/>
                </a:schemeClr>
              </a:solidFill>
              <a:latin typeface="Times New Roman" panose="02020603050405020304" pitchFamily="18" charset="0"/>
              <a:cs typeface="Times New Roman" panose="02020603050405020304" pitchFamily="18" charset="0"/>
            </a:rPr>
            <a:t>Check through all the dataset information like datatype, missing value, duplicate value etc.</a:t>
          </a:r>
        </a:p>
      </dgm:t>
      <dgm:extLst>
        <a:ext uri="{E40237B7-FDA0-4F09-8148-C483321AD2D9}">
          <dgm14:cNvPr xmlns:dgm14="http://schemas.microsoft.com/office/drawing/2010/diagram" id="0" name="" title="Step 2 task description"/>
        </a:ext>
      </dgm:extLst>
    </dgm:pt>
    <dgm:pt modelId="{0698AAB8-4775-4A7F-A278-8DD90161C1F5}" type="parTrans" cxnId="{D735CEB7-C537-4EB1-B47E-8C0A39B59309}">
      <dgm:prSet/>
      <dgm:spPr/>
      <dgm:t>
        <a:bodyPr/>
        <a:lstStyle/>
        <a:p>
          <a:endParaRPr lang="en-US"/>
        </a:p>
      </dgm:t>
    </dgm:pt>
    <dgm:pt modelId="{17559087-0E7E-42E7-8DC5-4B772FD58A02}" type="sibTrans" cxnId="{D735CEB7-C537-4EB1-B47E-8C0A39B59309}">
      <dgm:prSet/>
      <dgm:spPr/>
      <dgm:t>
        <a:bodyPr/>
        <a:lstStyle/>
        <a:p>
          <a:endParaRPr lang="en-US"/>
        </a:p>
      </dgm:t>
    </dgm:pt>
    <dgm:pt modelId="{7E5BF415-DD7C-46CE-81EA-C533FD19D64E}">
      <dgm:prSet phldrT="[Text]"/>
      <dgm:spPr>
        <a:solidFill>
          <a:schemeClr val="accent2">
            <a:lumMod val="75000"/>
          </a:schemeClr>
        </a:solidFill>
      </dgm:spPr>
      <dgm:t>
        <a:bodyPr/>
        <a:lstStyle/>
        <a:p>
          <a:r>
            <a:rPr lang="en-US" dirty="0">
              <a:latin typeface="Times New Roman" panose="02020603050405020304" pitchFamily="18" charset="0"/>
              <a:cs typeface="Times New Roman" panose="02020603050405020304" pitchFamily="18" charset="0"/>
            </a:rPr>
            <a:t>Visualization and Data Preprocessing</a:t>
          </a:r>
        </a:p>
      </dgm:t>
      <dgm:extLst>
        <a:ext uri="{E40237B7-FDA0-4F09-8148-C483321AD2D9}">
          <dgm14:cNvPr xmlns:dgm14="http://schemas.microsoft.com/office/drawing/2010/diagram" id="0" name="" title="Step 3 Title"/>
        </a:ext>
      </dgm:extLst>
    </dgm:pt>
    <dgm:pt modelId="{3496D105-5B69-4ADE-96EF-122A5A850C05}" type="parTrans" cxnId="{4113378F-425D-41CC-A9CB-1FFF4FEF0016}">
      <dgm:prSet/>
      <dgm:spPr/>
      <dgm:t>
        <a:bodyPr/>
        <a:lstStyle/>
        <a:p>
          <a:endParaRPr lang="en-US"/>
        </a:p>
      </dgm:t>
    </dgm:pt>
    <dgm:pt modelId="{1F5FC802-6D69-4E46-BE07-5E20756FDADA}" type="sibTrans" cxnId="{4113378F-425D-41CC-A9CB-1FFF4FEF0016}">
      <dgm:prSet/>
      <dgm:spPr/>
      <dgm:t>
        <a:bodyPr/>
        <a:lstStyle/>
        <a:p>
          <a:endParaRPr lang="en-US"/>
        </a:p>
      </dgm:t>
    </dgm:pt>
    <dgm:pt modelId="{4537B24E-F32C-4F73-9C4F-EDE47D952988}">
      <dgm:prSet phldrT="[Text]"/>
      <dgm:spPr>
        <a:solidFill>
          <a:schemeClr val="accent2">
            <a:lumMod val="20000"/>
            <a:lumOff val="80000"/>
            <a:alpha val="90000"/>
          </a:schemeClr>
        </a:solidFill>
      </dgm:spPr>
      <dgm:t>
        <a:bodyPr/>
        <a:lstStyle/>
        <a:p>
          <a:r>
            <a:rPr lang="en-US" dirty="0">
              <a:solidFill>
                <a:schemeClr val="accent6">
                  <a:lumMod val="75000"/>
                </a:schemeClr>
              </a:solidFill>
              <a:latin typeface="Times New Roman" panose="02020603050405020304" pitchFamily="18" charset="0"/>
              <a:cs typeface="Times New Roman" panose="02020603050405020304" pitchFamily="18" charset="0"/>
            </a:rPr>
            <a:t>Use various visualization methods to check the data distribution identify presence of outliers and skewness</a:t>
          </a:r>
        </a:p>
      </dgm:t>
      <dgm:extLst>
        <a:ext uri="{E40237B7-FDA0-4F09-8148-C483321AD2D9}">
          <dgm14:cNvPr xmlns:dgm14="http://schemas.microsoft.com/office/drawing/2010/diagram" id="0" name="" title="Step 3 task description"/>
        </a:ext>
      </dgm:extLst>
    </dgm:pt>
    <dgm:pt modelId="{26742A97-67F7-4478-B770-44761CF89C6A}" type="parTrans" cxnId="{13B7E9B1-D150-4219-A314-09B055A18888}">
      <dgm:prSet/>
      <dgm:spPr/>
      <dgm:t>
        <a:bodyPr/>
        <a:lstStyle/>
        <a:p>
          <a:endParaRPr lang="en-US"/>
        </a:p>
      </dgm:t>
    </dgm:pt>
    <dgm:pt modelId="{0CA7C5B6-FD4A-4DEC-8D86-06439C70E349}" type="sibTrans" cxnId="{13B7E9B1-D150-4219-A314-09B055A18888}">
      <dgm:prSet/>
      <dgm:spPr/>
      <dgm:t>
        <a:bodyPr/>
        <a:lstStyle/>
        <a:p>
          <a:endParaRPr lang="en-US"/>
        </a:p>
      </dgm:t>
    </dgm:pt>
    <dgm:pt modelId="{B5446597-79E7-4762-BA53-6548F31530A7}">
      <dgm:prSet phldrT="[Text]"/>
      <dgm:spPr>
        <a:solidFill>
          <a:schemeClr val="accent2">
            <a:lumMod val="20000"/>
            <a:lumOff val="80000"/>
            <a:alpha val="90000"/>
          </a:schemeClr>
        </a:solidFill>
      </dgm:spPr>
      <dgm:t>
        <a:bodyPr/>
        <a:lstStyle/>
        <a:p>
          <a:r>
            <a:rPr lang="en-US" dirty="0">
              <a:solidFill>
                <a:schemeClr val="accent6">
                  <a:lumMod val="75000"/>
                </a:schemeClr>
              </a:solidFill>
              <a:latin typeface="Times New Roman" panose="02020603050405020304" pitchFamily="18" charset="0"/>
              <a:cs typeface="Times New Roman" panose="02020603050405020304" pitchFamily="18" charset="0"/>
            </a:rPr>
            <a:t>Clean and format the records as per usage by using various imputation techniques</a:t>
          </a:r>
        </a:p>
      </dgm:t>
    </dgm:pt>
    <dgm:pt modelId="{0233FA71-4D6D-4853-A4AA-40834F46506B}" type="parTrans" cxnId="{D7723192-5A15-4305-8B2C-938B202AB086}">
      <dgm:prSet/>
      <dgm:spPr/>
      <dgm:t>
        <a:bodyPr/>
        <a:lstStyle/>
        <a:p>
          <a:endParaRPr lang="en-US"/>
        </a:p>
      </dgm:t>
    </dgm:pt>
    <dgm:pt modelId="{8272BE74-EACE-4E0B-A81D-DF800D87569F}" type="sibTrans" cxnId="{D7723192-5A15-4305-8B2C-938B202AB086}">
      <dgm:prSet/>
      <dgm:spPr/>
      <dgm:t>
        <a:bodyPr/>
        <a:lstStyle/>
        <a:p>
          <a:endParaRPr lang="en-US"/>
        </a:p>
      </dgm:t>
    </dgm:pt>
    <dgm:pt modelId="{820BBFEE-DF64-4D92-B301-9FAA74709D1F}">
      <dgm:prSet phldrT="[Text]"/>
      <dgm:spPr>
        <a:solidFill>
          <a:schemeClr val="accent2">
            <a:lumMod val="20000"/>
            <a:lumOff val="80000"/>
            <a:alpha val="90000"/>
          </a:schemeClr>
        </a:solidFill>
      </dgm:spPr>
      <dgm:t>
        <a:bodyPr/>
        <a:lstStyle/>
        <a:p>
          <a:r>
            <a:rPr lang="en-US" dirty="0">
              <a:solidFill>
                <a:schemeClr val="accent6">
                  <a:lumMod val="75000"/>
                </a:schemeClr>
              </a:solidFill>
              <a:latin typeface="Times New Roman" panose="02020603050405020304" pitchFamily="18" charset="0"/>
              <a:cs typeface="Times New Roman" panose="02020603050405020304" pitchFamily="18" charset="0"/>
            </a:rPr>
            <a:t>Analyze each and every data record to ensure we have usable information</a:t>
          </a:r>
        </a:p>
      </dgm:t>
    </dgm:pt>
    <dgm:pt modelId="{AD40B50F-BD7B-401B-83F7-C5AD73DE40E6}" type="parTrans" cxnId="{E7783933-ED52-4F4E-8A52-24F999FC86D9}">
      <dgm:prSet/>
      <dgm:spPr/>
      <dgm:t>
        <a:bodyPr/>
        <a:lstStyle/>
        <a:p>
          <a:endParaRPr lang="en-US"/>
        </a:p>
      </dgm:t>
    </dgm:pt>
    <dgm:pt modelId="{25B9A11F-2269-44FC-A134-B27579F830C0}" type="sibTrans" cxnId="{E7783933-ED52-4F4E-8A52-24F999FC86D9}">
      <dgm:prSet/>
      <dgm:spPr/>
      <dgm:t>
        <a:bodyPr/>
        <a:lstStyle/>
        <a:p>
          <a:endParaRPr lang="en-US"/>
        </a:p>
      </dgm:t>
    </dgm:pt>
    <dgm:pt modelId="{129662DD-405A-4B1A-AC34-14BCC38CDDE6}">
      <dgm:prSet phldrT="[Text]"/>
      <dgm:spPr>
        <a:solidFill>
          <a:schemeClr val="accent2">
            <a:lumMod val="20000"/>
            <a:lumOff val="80000"/>
            <a:alpha val="90000"/>
          </a:schemeClr>
        </a:solidFill>
      </dgm:spPr>
      <dgm:t>
        <a:bodyPr/>
        <a:lstStyle/>
        <a:p>
          <a:r>
            <a:rPr lang="en-US" dirty="0">
              <a:solidFill>
                <a:schemeClr val="accent6">
                  <a:lumMod val="75000"/>
                </a:schemeClr>
              </a:solidFill>
              <a:latin typeface="Times New Roman" panose="02020603050405020304" pitchFamily="18" charset="0"/>
              <a:cs typeface="Times New Roman" panose="02020603050405020304" pitchFamily="18" charset="0"/>
            </a:rPr>
            <a:t>Perform encoding and scaling methods</a:t>
          </a:r>
        </a:p>
      </dgm:t>
    </dgm:pt>
    <dgm:pt modelId="{71029A48-7F97-4440-8DB2-0D925A37DC6C}" type="parTrans" cxnId="{18688E18-C69E-4829-B0FD-2245CE5564CD}">
      <dgm:prSet/>
      <dgm:spPr/>
      <dgm:t>
        <a:bodyPr/>
        <a:lstStyle/>
        <a:p>
          <a:endParaRPr lang="en-US"/>
        </a:p>
      </dgm:t>
    </dgm:pt>
    <dgm:pt modelId="{9045D7CC-6D04-4E1A-892A-F57A74984ABF}" type="sibTrans" cxnId="{18688E18-C69E-4829-B0FD-2245CE5564CD}">
      <dgm:prSet/>
      <dgm:spPr/>
      <dgm:t>
        <a:bodyPr/>
        <a:lstStyle/>
        <a:p>
          <a:endParaRPr lang="en-US"/>
        </a:p>
      </dgm:t>
    </dgm:pt>
    <dgm:pt modelId="{FBC3A0BC-9D8F-4C7B-B285-510A780E04E4}" type="pres">
      <dgm:prSet presAssocID="{51FB8555-540F-4EF7-8D46-8ABB018A3B6F}" presName="linearFlow" presStyleCnt="0">
        <dgm:presLayoutVars>
          <dgm:dir/>
          <dgm:animLvl val="lvl"/>
          <dgm:resizeHandles val="exact"/>
        </dgm:presLayoutVars>
      </dgm:prSet>
      <dgm:spPr/>
    </dgm:pt>
    <dgm:pt modelId="{ED22D1AC-1FA4-4D39-85EB-648D2E2E4B05}" type="pres">
      <dgm:prSet presAssocID="{C1C0BC68-A810-4B5F-92EF-C6470DBD2260}" presName="composite" presStyleCnt="0"/>
      <dgm:spPr/>
    </dgm:pt>
    <dgm:pt modelId="{3712DD02-33A5-46B6-B0E6-E3B73C051486}" type="pres">
      <dgm:prSet presAssocID="{C1C0BC68-A810-4B5F-92EF-C6470DBD2260}" presName="parTx" presStyleLbl="node1" presStyleIdx="0" presStyleCnt="3">
        <dgm:presLayoutVars>
          <dgm:chMax val="0"/>
          <dgm:chPref val="0"/>
          <dgm:bulletEnabled val="1"/>
        </dgm:presLayoutVars>
      </dgm:prSet>
      <dgm:spPr/>
    </dgm:pt>
    <dgm:pt modelId="{DB36A994-60A6-447D-8D30-19D2F536511E}" type="pres">
      <dgm:prSet presAssocID="{C1C0BC68-A810-4B5F-92EF-C6470DBD2260}" presName="parSh" presStyleLbl="node1" presStyleIdx="0" presStyleCnt="3"/>
      <dgm:spPr/>
    </dgm:pt>
    <dgm:pt modelId="{9D677988-374B-4BBA-B73C-8BE59201B4AA}" type="pres">
      <dgm:prSet presAssocID="{C1C0BC68-A810-4B5F-92EF-C6470DBD2260}" presName="desTx" presStyleLbl="fgAcc1" presStyleIdx="0" presStyleCnt="3" custLinFactNeighborX="3071" custLinFactNeighborY="6077">
        <dgm:presLayoutVars>
          <dgm:bulletEnabled val="1"/>
        </dgm:presLayoutVars>
      </dgm:prSet>
      <dgm:spPr/>
    </dgm:pt>
    <dgm:pt modelId="{51EA4E37-9197-43C9-9502-961CC2F00719}" type="pres">
      <dgm:prSet presAssocID="{F5287809-3C15-4CCC-8752-80339C1152A5}" presName="sibTrans" presStyleLbl="sibTrans2D1" presStyleIdx="0" presStyleCnt="2"/>
      <dgm:spPr/>
    </dgm:pt>
    <dgm:pt modelId="{6D356879-97F7-4A4F-8954-7F876FCD0A2F}" type="pres">
      <dgm:prSet presAssocID="{F5287809-3C15-4CCC-8752-80339C1152A5}" presName="connTx" presStyleLbl="sibTrans2D1" presStyleIdx="0" presStyleCnt="2"/>
      <dgm:spPr/>
    </dgm:pt>
    <dgm:pt modelId="{496864C7-FE7D-4DDB-B363-166C7F967B11}" type="pres">
      <dgm:prSet presAssocID="{5D787C97-D980-4440-B210-928D6982299A}" presName="composite" presStyleCnt="0"/>
      <dgm:spPr/>
    </dgm:pt>
    <dgm:pt modelId="{EE1DFB8A-86A2-4C34-92A7-723C55E7CCDF}" type="pres">
      <dgm:prSet presAssocID="{5D787C97-D980-4440-B210-928D6982299A}" presName="parTx" presStyleLbl="node1" presStyleIdx="0" presStyleCnt="3">
        <dgm:presLayoutVars>
          <dgm:chMax val="0"/>
          <dgm:chPref val="0"/>
          <dgm:bulletEnabled val="1"/>
        </dgm:presLayoutVars>
      </dgm:prSet>
      <dgm:spPr/>
    </dgm:pt>
    <dgm:pt modelId="{6BB0ABCB-2373-47ED-9774-278F8EE9E9B2}" type="pres">
      <dgm:prSet presAssocID="{5D787C97-D980-4440-B210-928D6982299A}" presName="parSh" presStyleLbl="node1" presStyleIdx="1" presStyleCnt="3"/>
      <dgm:spPr/>
    </dgm:pt>
    <dgm:pt modelId="{93C83A52-6E6B-41FD-9424-D118FD751CED}" type="pres">
      <dgm:prSet presAssocID="{5D787C97-D980-4440-B210-928D6982299A}" presName="desTx" presStyleLbl="fgAcc1" presStyleIdx="1" presStyleCnt="3" custLinFactNeighborX="3839" custLinFactNeighborY="5787">
        <dgm:presLayoutVars>
          <dgm:bulletEnabled val="1"/>
        </dgm:presLayoutVars>
      </dgm:prSet>
      <dgm:spPr/>
    </dgm:pt>
    <dgm:pt modelId="{A66EA167-6AD2-4AA4-A421-59E2B4561DDF}" type="pres">
      <dgm:prSet presAssocID="{C1CF9C7E-E63B-423A-9EB1-3CB2E27F093C}" presName="sibTrans" presStyleLbl="sibTrans2D1" presStyleIdx="1" presStyleCnt="2"/>
      <dgm:spPr/>
    </dgm:pt>
    <dgm:pt modelId="{84AB7DF1-E716-46D2-8886-4D0AF1B8C8A8}" type="pres">
      <dgm:prSet presAssocID="{C1CF9C7E-E63B-423A-9EB1-3CB2E27F093C}" presName="connTx" presStyleLbl="sibTrans2D1" presStyleIdx="1" presStyleCnt="2"/>
      <dgm:spPr/>
    </dgm:pt>
    <dgm:pt modelId="{21E31B03-7874-4FDF-9737-EAFFCD11494C}" type="pres">
      <dgm:prSet presAssocID="{7E5BF415-DD7C-46CE-81EA-C533FD19D64E}" presName="composite" presStyleCnt="0"/>
      <dgm:spPr/>
    </dgm:pt>
    <dgm:pt modelId="{C51586F8-6FAF-4530-806B-429518E699E2}" type="pres">
      <dgm:prSet presAssocID="{7E5BF415-DD7C-46CE-81EA-C533FD19D64E}" presName="parTx" presStyleLbl="node1" presStyleIdx="1" presStyleCnt="3">
        <dgm:presLayoutVars>
          <dgm:chMax val="0"/>
          <dgm:chPref val="0"/>
          <dgm:bulletEnabled val="1"/>
        </dgm:presLayoutVars>
      </dgm:prSet>
      <dgm:spPr/>
    </dgm:pt>
    <dgm:pt modelId="{3E371716-205E-4EF6-A7ED-14278F63B034}" type="pres">
      <dgm:prSet presAssocID="{7E5BF415-DD7C-46CE-81EA-C533FD19D64E}" presName="parSh" presStyleLbl="node1" presStyleIdx="2" presStyleCnt="3"/>
      <dgm:spPr/>
    </dgm:pt>
    <dgm:pt modelId="{D91F2413-E4E3-4058-AF8C-E44208B5C14B}" type="pres">
      <dgm:prSet presAssocID="{7E5BF415-DD7C-46CE-81EA-C533FD19D64E}" presName="desTx" presStyleLbl="fgAcc1" presStyleIdx="2" presStyleCnt="3" custLinFactNeighborX="220" custLinFactNeighborY="4919">
        <dgm:presLayoutVars>
          <dgm:bulletEnabled val="1"/>
        </dgm:presLayoutVars>
      </dgm:prSet>
      <dgm:spPr/>
    </dgm:pt>
  </dgm:ptLst>
  <dgm:cxnLst>
    <dgm:cxn modelId="{49EB6703-EA1F-4957-BF3C-43DFD780A52F}" type="presOf" srcId="{F5287809-3C15-4CCC-8752-80339C1152A5}" destId="{51EA4E37-9197-43C9-9502-961CC2F00719}" srcOrd="0" destOrd="0" presId="urn:microsoft.com/office/officeart/2005/8/layout/process3"/>
    <dgm:cxn modelId="{035D5513-6A53-4B34-885B-3690395A9C80}" type="presOf" srcId="{F5287809-3C15-4CCC-8752-80339C1152A5}" destId="{6D356879-97F7-4A4F-8954-7F876FCD0A2F}" srcOrd="1" destOrd="0" presId="urn:microsoft.com/office/officeart/2005/8/layout/process3"/>
    <dgm:cxn modelId="{18688E18-C69E-4829-B0FD-2245CE5564CD}" srcId="{7E5BF415-DD7C-46CE-81EA-C533FD19D64E}" destId="{129662DD-405A-4B1A-AC34-14BCC38CDDE6}" srcOrd="1" destOrd="0" parTransId="{71029A48-7F97-4440-8DB2-0D925A37DC6C}" sibTransId="{9045D7CC-6D04-4E1A-892A-F57A74984ABF}"/>
    <dgm:cxn modelId="{BF0E0C20-E57F-4DE8-9F65-358DE4168A87}" type="presOf" srcId="{820BBFEE-DF64-4D92-B301-9FAA74709D1F}" destId="{93C83A52-6E6B-41FD-9424-D118FD751CED}" srcOrd="0" destOrd="1" presId="urn:microsoft.com/office/officeart/2005/8/layout/process3"/>
    <dgm:cxn modelId="{D9AF0E22-7C7F-46D0-A258-9DBA8FA3DBFF}" type="presOf" srcId="{C1C0BC68-A810-4B5F-92EF-C6470DBD2260}" destId="{DB36A994-60A6-447D-8D30-19D2F536511E}" srcOrd="1" destOrd="0" presId="urn:microsoft.com/office/officeart/2005/8/layout/process3"/>
    <dgm:cxn modelId="{580D3822-696C-4737-8C4B-5CD212740025}" type="presOf" srcId="{4537B24E-F32C-4F73-9C4F-EDE47D952988}" destId="{D91F2413-E4E3-4058-AF8C-E44208B5C14B}" srcOrd="0" destOrd="0" presId="urn:microsoft.com/office/officeart/2005/8/layout/process3"/>
    <dgm:cxn modelId="{E7783933-ED52-4F4E-8A52-24F999FC86D9}" srcId="{5D787C97-D980-4440-B210-928D6982299A}" destId="{820BBFEE-DF64-4D92-B301-9FAA74709D1F}" srcOrd="1" destOrd="0" parTransId="{AD40B50F-BD7B-401B-83F7-C5AD73DE40E6}" sibTransId="{25B9A11F-2269-44FC-A134-B27579F830C0}"/>
    <dgm:cxn modelId="{2CC75938-A94B-40DD-A46E-A73EFE8FDCCD}" type="presOf" srcId="{EC30385C-94E2-463C-9938-AC727EF3A0BD}" destId="{9D677988-374B-4BBA-B73C-8BE59201B4AA}" srcOrd="0" destOrd="0" presId="urn:microsoft.com/office/officeart/2005/8/layout/process3"/>
    <dgm:cxn modelId="{EC6A1A3E-A8CB-40A3-96E9-87AC04AD0CD5}" type="presOf" srcId="{7E5BF415-DD7C-46CE-81EA-C533FD19D64E}" destId="{3E371716-205E-4EF6-A7ED-14278F63B034}" srcOrd="1" destOrd="0" presId="urn:microsoft.com/office/officeart/2005/8/layout/process3"/>
    <dgm:cxn modelId="{080FCC40-F651-44FD-8CD9-6F4FBAF02719}" type="presOf" srcId="{C1CF9C7E-E63B-423A-9EB1-3CB2E27F093C}" destId="{84AB7DF1-E716-46D2-8886-4D0AF1B8C8A8}" srcOrd="1" destOrd="0" presId="urn:microsoft.com/office/officeart/2005/8/layout/process3"/>
    <dgm:cxn modelId="{EB088E4B-0A2D-4FAE-98F7-679D9462748A}" type="presOf" srcId="{5D787C97-D980-4440-B210-928D6982299A}" destId="{6BB0ABCB-2373-47ED-9774-278F8EE9E9B2}" srcOrd="1" destOrd="0" presId="urn:microsoft.com/office/officeart/2005/8/layout/process3"/>
    <dgm:cxn modelId="{8D18106D-F89D-47B3-B392-0C5E482B65D8}" type="presOf" srcId="{129662DD-405A-4B1A-AC34-14BCC38CDDE6}" destId="{D91F2413-E4E3-4058-AF8C-E44208B5C14B}" srcOrd="0" destOrd="1" presId="urn:microsoft.com/office/officeart/2005/8/layout/process3"/>
    <dgm:cxn modelId="{F32DD857-0508-493C-8B63-6B618577A874}" type="presOf" srcId="{7E5BF415-DD7C-46CE-81EA-C533FD19D64E}" destId="{C51586F8-6FAF-4530-806B-429518E699E2}" srcOrd="0" destOrd="0" presId="urn:microsoft.com/office/officeart/2005/8/layout/process3"/>
    <dgm:cxn modelId="{E359B758-F406-4829-A72E-72DC9CEB1A9D}" type="presOf" srcId="{C1C0BC68-A810-4B5F-92EF-C6470DBD2260}" destId="{3712DD02-33A5-46B6-B0E6-E3B73C051486}" srcOrd="0" destOrd="0" presId="urn:microsoft.com/office/officeart/2005/8/layout/process3"/>
    <dgm:cxn modelId="{EC1E9F7C-E8B1-4A3B-BAC9-7A1230613869}" type="presOf" srcId="{5D787C97-D980-4440-B210-928D6982299A}" destId="{EE1DFB8A-86A2-4C34-92A7-723C55E7CCDF}" srcOrd="0" destOrd="0" presId="urn:microsoft.com/office/officeart/2005/8/layout/process3"/>
    <dgm:cxn modelId="{19D90880-372C-416D-9D26-798997B15B54}" type="presOf" srcId="{C1CF9C7E-E63B-423A-9EB1-3CB2E27F093C}" destId="{A66EA167-6AD2-4AA4-A421-59E2B4561DDF}" srcOrd="0" destOrd="0" presId="urn:microsoft.com/office/officeart/2005/8/layout/process3"/>
    <dgm:cxn modelId="{4113378F-425D-41CC-A9CB-1FFF4FEF0016}" srcId="{51FB8555-540F-4EF7-8D46-8ABB018A3B6F}" destId="{7E5BF415-DD7C-46CE-81EA-C533FD19D64E}" srcOrd="2" destOrd="0" parTransId="{3496D105-5B69-4ADE-96EF-122A5A850C05}" sibTransId="{1F5FC802-6D69-4E46-BE07-5E20756FDADA}"/>
    <dgm:cxn modelId="{D7723192-5A15-4305-8B2C-938B202AB086}" srcId="{C1C0BC68-A810-4B5F-92EF-C6470DBD2260}" destId="{B5446597-79E7-4762-BA53-6548F31530A7}" srcOrd="1" destOrd="0" parTransId="{0233FA71-4D6D-4853-A4AA-40834F46506B}" sibTransId="{8272BE74-EACE-4E0B-A81D-DF800D87569F}"/>
    <dgm:cxn modelId="{439DF1A5-7F2B-4CEA-A227-28097B19E498}" type="presOf" srcId="{89EC74D7-8ED6-4609-997D-DDAF8AB36679}" destId="{93C83A52-6E6B-41FD-9424-D118FD751CED}" srcOrd="0" destOrd="0" presId="urn:microsoft.com/office/officeart/2005/8/layout/process3"/>
    <dgm:cxn modelId="{13B7E9B1-D150-4219-A314-09B055A18888}" srcId="{7E5BF415-DD7C-46CE-81EA-C533FD19D64E}" destId="{4537B24E-F32C-4F73-9C4F-EDE47D952988}" srcOrd="0" destOrd="0" parTransId="{26742A97-67F7-4478-B770-44761CF89C6A}" sibTransId="{0CA7C5B6-FD4A-4DEC-8D86-06439C70E349}"/>
    <dgm:cxn modelId="{D735CEB7-C537-4EB1-B47E-8C0A39B59309}" srcId="{5D787C97-D980-4440-B210-928D6982299A}" destId="{89EC74D7-8ED6-4609-997D-DDAF8AB36679}" srcOrd="0" destOrd="0" parTransId="{0698AAB8-4775-4A7F-A278-8DD90161C1F5}" sibTransId="{17559087-0E7E-42E7-8DC5-4B772FD58A02}"/>
    <dgm:cxn modelId="{87BE6BD6-C499-4615-8EF5-B677B4CFE8C6}" srcId="{51FB8555-540F-4EF7-8D46-8ABB018A3B6F}" destId="{5D787C97-D980-4440-B210-928D6982299A}" srcOrd="1" destOrd="0" parTransId="{D85245B8-A960-43B4-AB37-E2A2097E6463}" sibTransId="{C1CF9C7E-E63B-423A-9EB1-3CB2E27F093C}"/>
    <dgm:cxn modelId="{5C04F2EC-D238-40FC-BC22-F6017807991D}" type="presOf" srcId="{B5446597-79E7-4762-BA53-6548F31530A7}" destId="{9D677988-374B-4BBA-B73C-8BE59201B4AA}" srcOrd="0" destOrd="1" presId="urn:microsoft.com/office/officeart/2005/8/layout/process3"/>
    <dgm:cxn modelId="{4C6667EF-B515-4AD7-B1AE-F2348ABE3E9E}" srcId="{C1C0BC68-A810-4B5F-92EF-C6470DBD2260}" destId="{EC30385C-94E2-463C-9938-AC727EF3A0BD}" srcOrd="0" destOrd="0" parTransId="{58DF4C60-3566-42CD-B46D-A4F7342C86B5}" sibTransId="{08A01995-8A59-4BE3-9C91-CE9AECB335DE}"/>
    <dgm:cxn modelId="{E25CC5FC-6634-43C9-B82A-600821DFEB2A}" srcId="{51FB8555-540F-4EF7-8D46-8ABB018A3B6F}" destId="{C1C0BC68-A810-4B5F-92EF-C6470DBD2260}" srcOrd="0" destOrd="0" parTransId="{DCC0BBCA-D868-4FF6-B174-2CC347601C09}" sibTransId="{F5287809-3C15-4CCC-8752-80339C1152A5}"/>
    <dgm:cxn modelId="{A68819FE-7568-4FE1-B581-7E5863A83153}" type="presOf" srcId="{51FB8555-540F-4EF7-8D46-8ABB018A3B6F}" destId="{FBC3A0BC-9D8F-4C7B-B285-510A780E04E4}" srcOrd="0" destOrd="0" presId="urn:microsoft.com/office/officeart/2005/8/layout/process3"/>
    <dgm:cxn modelId="{919BF25F-7D36-48E1-AB55-19CBC76C64D6}" type="presParOf" srcId="{FBC3A0BC-9D8F-4C7B-B285-510A780E04E4}" destId="{ED22D1AC-1FA4-4D39-85EB-648D2E2E4B05}" srcOrd="0" destOrd="0" presId="urn:microsoft.com/office/officeart/2005/8/layout/process3"/>
    <dgm:cxn modelId="{1242E9A2-338B-4E1D-8425-F1930C1FD1CE}" type="presParOf" srcId="{ED22D1AC-1FA4-4D39-85EB-648D2E2E4B05}" destId="{3712DD02-33A5-46B6-B0E6-E3B73C051486}" srcOrd="0" destOrd="0" presId="urn:microsoft.com/office/officeart/2005/8/layout/process3"/>
    <dgm:cxn modelId="{93951B44-DC36-4FB9-A662-D7EF95C69F59}" type="presParOf" srcId="{ED22D1AC-1FA4-4D39-85EB-648D2E2E4B05}" destId="{DB36A994-60A6-447D-8D30-19D2F536511E}" srcOrd="1" destOrd="0" presId="urn:microsoft.com/office/officeart/2005/8/layout/process3"/>
    <dgm:cxn modelId="{4B618E5C-23DA-4CC1-B370-1783E5A7DD51}" type="presParOf" srcId="{ED22D1AC-1FA4-4D39-85EB-648D2E2E4B05}" destId="{9D677988-374B-4BBA-B73C-8BE59201B4AA}" srcOrd="2" destOrd="0" presId="urn:microsoft.com/office/officeart/2005/8/layout/process3"/>
    <dgm:cxn modelId="{960A4299-C0B9-44E1-B079-ABCB36EBE928}" type="presParOf" srcId="{FBC3A0BC-9D8F-4C7B-B285-510A780E04E4}" destId="{51EA4E37-9197-43C9-9502-961CC2F00719}" srcOrd="1" destOrd="0" presId="urn:microsoft.com/office/officeart/2005/8/layout/process3"/>
    <dgm:cxn modelId="{DD17E2A9-73D4-404A-99C8-A28A1A32FAD0}" type="presParOf" srcId="{51EA4E37-9197-43C9-9502-961CC2F00719}" destId="{6D356879-97F7-4A4F-8954-7F876FCD0A2F}" srcOrd="0" destOrd="0" presId="urn:microsoft.com/office/officeart/2005/8/layout/process3"/>
    <dgm:cxn modelId="{E5500DFE-9EFD-42E8-A0A1-8D0CED7AF569}" type="presParOf" srcId="{FBC3A0BC-9D8F-4C7B-B285-510A780E04E4}" destId="{496864C7-FE7D-4DDB-B363-166C7F967B11}" srcOrd="2" destOrd="0" presId="urn:microsoft.com/office/officeart/2005/8/layout/process3"/>
    <dgm:cxn modelId="{1B5FECA6-7A80-4A02-8E68-C8BC0F66BB0F}" type="presParOf" srcId="{496864C7-FE7D-4DDB-B363-166C7F967B11}" destId="{EE1DFB8A-86A2-4C34-92A7-723C55E7CCDF}" srcOrd="0" destOrd="0" presId="urn:microsoft.com/office/officeart/2005/8/layout/process3"/>
    <dgm:cxn modelId="{F2C83D5B-620C-4D7B-A0CF-8FDD12606A45}" type="presParOf" srcId="{496864C7-FE7D-4DDB-B363-166C7F967B11}" destId="{6BB0ABCB-2373-47ED-9774-278F8EE9E9B2}" srcOrd="1" destOrd="0" presId="urn:microsoft.com/office/officeart/2005/8/layout/process3"/>
    <dgm:cxn modelId="{DA133F4C-4DCD-4AFB-95BA-A46090A1E6F9}" type="presParOf" srcId="{496864C7-FE7D-4DDB-B363-166C7F967B11}" destId="{93C83A52-6E6B-41FD-9424-D118FD751CED}" srcOrd="2" destOrd="0" presId="urn:microsoft.com/office/officeart/2005/8/layout/process3"/>
    <dgm:cxn modelId="{F9993E88-5788-4AAF-AF9E-A715C445A825}" type="presParOf" srcId="{FBC3A0BC-9D8F-4C7B-B285-510A780E04E4}" destId="{A66EA167-6AD2-4AA4-A421-59E2B4561DDF}" srcOrd="3" destOrd="0" presId="urn:microsoft.com/office/officeart/2005/8/layout/process3"/>
    <dgm:cxn modelId="{38EF3BB9-131F-4F5A-B909-1E831CD880A7}" type="presParOf" srcId="{A66EA167-6AD2-4AA4-A421-59E2B4561DDF}" destId="{84AB7DF1-E716-46D2-8886-4D0AF1B8C8A8}" srcOrd="0" destOrd="0" presId="urn:microsoft.com/office/officeart/2005/8/layout/process3"/>
    <dgm:cxn modelId="{23A95565-FCAD-4085-931D-8CCCC64769F2}" type="presParOf" srcId="{FBC3A0BC-9D8F-4C7B-B285-510A780E04E4}" destId="{21E31B03-7874-4FDF-9737-EAFFCD11494C}" srcOrd="4" destOrd="0" presId="urn:microsoft.com/office/officeart/2005/8/layout/process3"/>
    <dgm:cxn modelId="{1F7301EF-CEDB-4D34-A077-8653B55017F0}" type="presParOf" srcId="{21E31B03-7874-4FDF-9737-EAFFCD11494C}" destId="{C51586F8-6FAF-4530-806B-429518E699E2}" srcOrd="0" destOrd="0" presId="urn:microsoft.com/office/officeart/2005/8/layout/process3"/>
    <dgm:cxn modelId="{4794DEC1-F934-4EA1-BD20-5D7A309DDC8A}" type="presParOf" srcId="{21E31B03-7874-4FDF-9737-EAFFCD11494C}" destId="{3E371716-205E-4EF6-A7ED-14278F63B034}" srcOrd="1" destOrd="0" presId="urn:microsoft.com/office/officeart/2005/8/layout/process3"/>
    <dgm:cxn modelId="{9DF1CD5D-C0C4-4628-9DE8-8C82D7DA65D2}" type="presParOf" srcId="{21E31B03-7874-4FDF-9737-EAFFCD11494C}" destId="{D91F2413-E4E3-4058-AF8C-E44208B5C14B}" srcOrd="2" destOrd="0" presId="urn:microsoft.com/office/officeart/2005/8/layout/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1FB8555-540F-4EF7-8D46-8ABB018A3B6F}" type="doc">
      <dgm:prSet loTypeId="urn:microsoft.com/office/officeart/2005/8/layout/process3" loCatId="process" qsTypeId="urn:microsoft.com/office/officeart/2005/8/quickstyle/simple1" qsCatId="simple" csTypeId="urn:microsoft.com/office/officeart/2005/8/colors/accent5_2" csCatId="accent5" phldr="1"/>
      <dgm:spPr/>
      <dgm:t>
        <a:bodyPr/>
        <a:lstStyle/>
        <a:p>
          <a:endParaRPr lang="en-US"/>
        </a:p>
      </dgm:t>
    </dgm:pt>
    <dgm:pt modelId="{C1C0BC68-A810-4B5F-92EF-C6470DBD2260}">
      <dgm:prSet phldrT="[Text]"/>
      <dgm:spPr>
        <a:solidFill>
          <a:schemeClr val="accent2">
            <a:lumMod val="75000"/>
          </a:schemeClr>
        </a:solidFill>
      </dgm:spPr>
      <dgm:t>
        <a:bodyPr/>
        <a:lstStyle/>
        <a:p>
          <a:r>
            <a:rPr lang="en-US" dirty="0">
              <a:latin typeface="Times New Roman" panose="02020603050405020304" pitchFamily="18" charset="0"/>
              <a:cs typeface="Times New Roman" panose="02020603050405020304" pitchFamily="18" charset="0"/>
            </a:rPr>
            <a:t>Model Building</a:t>
          </a:r>
        </a:p>
      </dgm:t>
      <dgm:extLst>
        <a:ext uri="{E40237B7-FDA0-4F09-8148-C483321AD2D9}">
          <dgm14:cNvPr xmlns:dgm14="http://schemas.microsoft.com/office/drawing/2010/diagram" id="0" name="" title="Step 1 Title"/>
        </a:ext>
      </dgm:extLst>
    </dgm:pt>
    <dgm:pt modelId="{DCC0BBCA-D868-4FF6-B174-2CC347601C09}" type="parTrans" cxnId="{E25CC5FC-6634-43C9-B82A-600821DFEB2A}">
      <dgm:prSet/>
      <dgm:spPr/>
      <dgm:t>
        <a:bodyPr/>
        <a:lstStyle/>
        <a:p>
          <a:endParaRPr lang="en-US"/>
        </a:p>
      </dgm:t>
    </dgm:pt>
    <dgm:pt modelId="{F5287809-3C15-4CCC-8752-80339C1152A5}" type="sibTrans" cxnId="{E25CC5FC-6634-43C9-B82A-600821DFEB2A}">
      <dgm:prSet/>
      <dgm:spPr>
        <a:solidFill>
          <a:schemeClr val="accent5">
            <a:lumMod val="75000"/>
          </a:schemeClr>
        </a:solidFill>
      </dgm:spPr>
      <dgm:t>
        <a:bodyPr/>
        <a:lstStyle/>
        <a:p>
          <a:endParaRPr lang="en-US" dirty="0"/>
        </a:p>
      </dgm:t>
      <dgm:extLst>
        <a:ext uri="{E40237B7-FDA0-4F09-8148-C483321AD2D9}">
          <dgm14:cNvPr xmlns:dgm14="http://schemas.microsoft.com/office/drawing/2010/diagram" id="0" name="" title="Arrow pointing right"/>
        </a:ext>
      </dgm:extLst>
    </dgm:pt>
    <dgm:pt modelId="{EC30385C-94E2-463C-9938-AC727EF3A0BD}">
      <dgm:prSet phldrT="[Text]"/>
      <dgm:spPr>
        <a:solidFill>
          <a:schemeClr val="accent2">
            <a:lumMod val="20000"/>
            <a:lumOff val="80000"/>
            <a:alpha val="90000"/>
          </a:schemeClr>
        </a:solidFill>
      </dgm:spPr>
      <dgm:t>
        <a:bodyPr/>
        <a:lstStyle/>
        <a:p>
          <a:r>
            <a:rPr lang="en-US" dirty="0">
              <a:solidFill>
                <a:schemeClr val="accent6">
                  <a:lumMod val="75000"/>
                </a:schemeClr>
              </a:solidFill>
              <a:latin typeface="Times New Roman" panose="02020603050405020304" pitchFamily="18" charset="0"/>
              <a:cs typeface="Times New Roman" panose="02020603050405020304" pitchFamily="18" charset="0"/>
            </a:rPr>
            <a:t>Create appropriate Regression Machine Learning model function</a:t>
          </a:r>
        </a:p>
      </dgm:t>
    </dgm:pt>
    <dgm:pt modelId="{58DF4C60-3566-42CD-B46D-A4F7342C86B5}" type="parTrans" cxnId="{4C6667EF-B515-4AD7-B1AE-F2348ABE3E9E}">
      <dgm:prSet/>
      <dgm:spPr/>
      <dgm:t>
        <a:bodyPr/>
        <a:lstStyle/>
        <a:p>
          <a:endParaRPr lang="en-US"/>
        </a:p>
      </dgm:t>
    </dgm:pt>
    <dgm:pt modelId="{08A01995-8A59-4BE3-9C91-CE9AECB335DE}" type="sibTrans" cxnId="{4C6667EF-B515-4AD7-B1AE-F2348ABE3E9E}">
      <dgm:prSet/>
      <dgm:spPr/>
      <dgm:t>
        <a:bodyPr/>
        <a:lstStyle/>
        <a:p>
          <a:endParaRPr lang="en-US"/>
        </a:p>
      </dgm:t>
    </dgm:pt>
    <dgm:pt modelId="{5D787C97-D980-4440-B210-928D6982299A}">
      <dgm:prSet phldrT="[Text]"/>
      <dgm:spPr>
        <a:solidFill>
          <a:schemeClr val="accent2">
            <a:lumMod val="75000"/>
          </a:schemeClr>
        </a:solidFill>
      </dgm:spPr>
      <dgm:t>
        <a:bodyPr/>
        <a:lstStyle/>
        <a:p>
          <a:r>
            <a:rPr lang="en-US" dirty="0">
              <a:latin typeface="Times New Roman" panose="02020603050405020304" pitchFamily="18" charset="0"/>
              <a:cs typeface="Times New Roman" panose="02020603050405020304" pitchFamily="18" charset="0"/>
            </a:rPr>
            <a:t>Model Evaluation</a:t>
          </a:r>
        </a:p>
      </dgm:t>
      <dgm:extLst>
        <a:ext uri="{E40237B7-FDA0-4F09-8148-C483321AD2D9}">
          <dgm14:cNvPr xmlns:dgm14="http://schemas.microsoft.com/office/drawing/2010/diagram" id="0" name="" title="Step 2 Title"/>
        </a:ext>
      </dgm:extLst>
    </dgm:pt>
    <dgm:pt modelId="{D85245B8-A960-43B4-AB37-E2A2097E6463}" type="parTrans" cxnId="{87BE6BD6-C499-4615-8EF5-B677B4CFE8C6}">
      <dgm:prSet/>
      <dgm:spPr/>
      <dgm:t>
        <a:bodyPr/>
        <a:lstStyle/>
        <a:p>
          <a:endParaRPr lang="en-US"/>
        </a:p>
      </dgm:t>
    </dgm:pt>
    <dgm:pt modelId="{C1CF9C7E-E63B-423A-9EB1-3CB2E27F093C}" type="sibTrans" cxnId="{87BE6BD6-C499-4615-8EF5-B677B4CFE8C6}">
      <dgm:prSet/>
      <dgm:spPr>
        <a:solidFill>
          <a:schemeClr val="accent5">
            <a:lumMod val="75000"/>
          </a:schemeClr>
        </a:solidFill>
      </dgm:spPr>
      <dgm:t>
        <a:bodyPr/>
        <a:lstStyle/>
        <a:p>
          <a:endParaRPr lang="en-US" dirty="0"/>
        </a:p>
      </dgm:t>
      <dgm:extLst>
        <a:ext uri="{E40237B7-FDA0-4F09-8148-C483321AD2D9}">
          <dgm14:cNvPr xmlns:dgm14="http://schemas.microsoft.com/office/drawing/2010/diagram" id="0" name="" title="Arrow pointing right"/>
        </a:ext>
      </dgm:extLst>
    </dgm:pt>
    <dgm:pt modelId="{89EC74D7-8ED6-4609-997D-DDAF8AB36679}">
      <dgm:prSet phldrT="[Text]" custT="1"/>
      <dgm:spPr>
        <a:solidFill>
          <a:schemeClr val="accent2">
            <a:lumMod val="20000"/>
            <a:lumOff val="80000"/>
            <a:alpha val="90000"/>
          </a:schemeClr>
        </a:solidFill>
      </dgm:spPr>
      <dgm:t>
        <a:bodyPr/>
        <a:lstStyle/>
        <a:p>
          <a:r>
            <a:rPr lang="en-US" sz="1700" kern="1200" dirty="0">
              <a:solidFill>
                <a:schemeClr val="accent6">
                  <a:lumMod val="75000"/>
                </a:schemeClr>
              </a:solidFill>
              <a:latin typeface="Times New Roman" panose="02020603050405020304" pitchFamily="18" charset="0"/>
              <a:ea typeface="+mn-ea"/>
              <a:cs typeface="Times New Roman" panose="02020603050405020304" pitchFamily="18" charset="0"/>
            </a:rPr>
            <a:t>Usage of evaluation metrics to check the accuracy of the models over trained and test data inputs</a:t>
          </a:r>
        </a:p>
      </dgm:t>
    </dgm:pt>
    <dgm:pt modelId="{0698AAB8-4775-4A7F-A278-8DD90161C1F5}" type="parTrans" cxnId="{D735CEB7-C537-4EB1-B47E-8C0A39B59309}">
      <dgm:prSet/>
      <dgm:spPr/>
      <dgm:t>
        <a:bodyPr/>
        <a:lstStyle/>
        <a:p>
          <a:endParaRPr lang="en-US"/>
        </a:p>
      </dgm:t>
    </dgm:pt>
    <dgm:pt modelId="{17559087-0E7E-42E7-8DC5-4B772FD58A02}" type="sibTrans" cxnId="{D735CEB7-C537-4EB1-B47E-8C0A39B59309}">
      <dgm:prSet/>
      <dgm:spPr/>
      <dgm:t>
        <a:bodyPr/>
        <a:lstStyle/>
        <a:p>
          <a:endParaRPr lang="en-US"/>
        </a:p>
      </dgm:t>
    </dgm:pt>
    <dgm:pt modelId="{7E5BF415-DD7C-46CE-81EA-C533FD19D64E}">
      <dgm:prSet phldrT="[Text]"/>
      <dgm:spPr>
        <a:solidFill>
          <a:schemeClr val="accent2">
            <a:lumMod val="75000"/>
          </a:schemeClr>
        </a:solidFill>
      </dgm:spPr>
      <dgm:t>
        <a:bodyPr/>
        <a:lstStyle/>
        <a:p>
          <a:r>
            <a:rPr lang="en-US" dirty="0">
              <a:latin typeface="Times New Roman" panose="02020603050405020304" pitchFamily="18" charset="0"/>
              <a:cs typeface="Times New Roman" panose="02020603050405020304" pitchFamily="18" charset="0"/>
            </a:rPr>
            <a:t>Hyperparameter Tuning Best Model</a:t>
          </a:r>
        </a:p>
      </dgm:t>
      <dgm:extLst>
        <a:ext uri="{E40237B7-FDA0-4F09-8148-C483321AD2D9}">
          <dgm14:cNvPr xmlns:dgm14="http://schemas.microsoft.com/office/drawing/2010/diagram" id="0" name="" title="Step 3 Title"/>
        </a:ext>
      </dgm:extLst>
    </dgm:pt>
    <dgm:pt modelId="{3496D105-5B69-4ADE-96EF-122A5A850C05}" type="parTrans" cxnId="{4113378F-425D-41CC-A9CB-1FFF4FEF0016}">
      <dgm:prSet/>
      <dgm:spPr/>
      <dgm:t>
        <a:bodyPr/>
        <a:lstStyle/>
        <a:p>
          <a:endParaRPr lang="en-US"/>
        </a:p>
      </dgm:t>
    </dgm:pt>
    <dgm:pt modelId="{1F5FC802-6D69-4E46-BE07-5E20756FDADA}" type="sibTrans" cxnId="{4113378F-425D-41CC-A9CB-1FFF4FEF0016}">
      <dgm:prSet/>
      <dgm:spPr/>
      <dgm:t>
        <a:bodyPr/>
        <a:lstStyle/>
        <a:p>
          <a:endParaRPr lang="en-US"/>
        </a:p>
      </dgm:t>
    </dgm:pt>
    <dgm:pt modelId="{4537B24E-F32C-4F73-9C4F-EDE47D952988}">
      <dgm:prSet phldrT="[Text]" custT="1"/>
      <dgm:spPr>
        <a:solidFill>
          <a:schemeClr val="accent2">
            <a:lumMod val="20000"/>
            <a:lumOff val="80000"/>
            <a:alpha val="90000"/>
          </a:schemeClr>
        </a:solidFill>
      </dgm:spPr>
      <dgm:t>
        <a:bodyPr/>
        <a:lstStyle/>
        <a:p>
          <a:r>
            <a:rPr lang="en-US" sz="1700" kern="1200" dirty="0">
              <a:solidFill>
                <a:schemeClr val="accent6">
                  <a:lumMod val="75000"/>
                </a:schemeClr>
              </a:solidFill>
              <a:latin typeface="Times New Roman" panose="02020603050405020304" pitchFamily="18" charset="0"/>
              <a:ea typeface="+mn-ea"/>
              <a:cs typeface="Times New Roman" panose="02020603050405020304" pitchFamily="18" charset="0"/>
            </a:rPr>
            <a:t>Choosing the appropriate Regression Machine Learning model to check various parameter permutation and combinations</a:t>
          </a:r>
        </a:p>
      </dgm:t>
    </dgm:pt>
    <dgm:pt modelId="{26742A97-67F7-4478-B770-44761CF89C6A}" type="parTrans" cxnId="{13B7E9B1-D150-4219-A314-09B055A18888}">
      <dgm:prSet/>
      <dgm:spPr/>
      <dgm:t>
        <a:bodyPr/>
        <a:lstStyle/>
        <a:p>
          <a:endParaRPr lang="en-US"/>
        </a:p>
      </dgm:t>
    </dgm:pt>
    <dgm:pt modelId="{0CA7C5B6-FD4A-4DEC-8D86-06439C70E349}" type="sibTrans" cxnId="{13B7E9B1-D150-4219-A314-09B055A18888}">
      <dgm:prSet/>
      <dgm:spPr/>
      <dgm:t>
        <a:bodyPr/>
        <a:lstStyle/>
        <a:p>
          <a:endParaRPr lang="en-US"/>
        </a:p>
      </dgm:t>
    </dgm:pt>
    <dgm:pt modelId="{B5446597-79E7-4762-BA53-6548F31530A7}">
      <dgm:prSet phldrT="[Text]"/>
      <dgm:spPr>
        <a:solidFill>
          <a:schemeClr val="accent2">
            <a:lumMod val="20000"/>
            <a:lumOff val="80000"/>
            <a:alpha val="90000"/>
          </a:schemeClr>
        </a:solidFill>
      </dgm:spPr>
      <dgm:t>
        <a:bodyPr/>
        <a:lstStyle/>
        <a:p>
          <a:r>
            <a:rPr lang="en-US" dirty="0">
              <a:solidFill>
                <a:schemeClr val="accent6">
                  <a:lumMod val="75000"/>
                </a:schemeClr>
              </a:solidFill>
              <a:latin typeface="Times New Roman" panose="02020603050405020304" pitchFamily="18" charset="0"/>
              <a:cs typeface="Times New Roman" panose="02020603050405020304" pitchFamily="18" charset="0"/>
            </a:rPr>
            <a:t>Need to ensure that whenever the regression function is called it is able to process all the necessary parameters</a:t>
          </a:r>
        </a:p>
      </dgm:t>
    </dgm:pt>
    <dgm:pt modelId="{0233FA71-4D6D-4853-A4AA-40834F46506B}" type="parTrans" cxnId="{D7723192-5A15-4305-8B2C-938B202AB086}">
      <dgm:prSet/>
      <dgm:spPr/>
      <dgm:t>
        <a:bodyPr/>
        <a:lstStyle/>
        <a:p>
          <a:endParaRPr lang="en-US"/>
        </a:p>
      </dgm:t>
    </dgm:pt>
    <dgm:pt modelId="{8272BE74-EACE-4E0B-A81D-DF800D87569F}" type="sibTrans" cxnId="{D7723192-5A15-4305-8B2C-938B202AB086}">
      <dgm:prSet/>
      <dgm:spPr/>
      <dgm:t>
        <a:bodyPr/>
        <a:lstStyle/>
        <a:p>
          <a:endParaRPr lang="en-US"/>
        </a:p>
      </dgm:t>
    </dgm:pt>
    <dgm:pt modelId="{820BBFEE-DF64-4D92-B301-9FAA74709D1F}">
      <dgm:prSet phldrT="[Text]" custT="1"/>
      <dgm:spPr>
        <a:solidFill>
          <a:schemeClr val="accent2">
            <a:lumMod val="20000"/>
            <a:lumOff val="80000"/>
            <a:alpha val="90000"/>
          </a:schemeClr>
        </a:solidFill>
      </dgm:spPr>
      <dgm:t>
        <a:bodyPr/>
        <a:lstStyle/>
        <a:p>
          <a:r>
            <a:rPr lang="en-US" sz="1700" kern="1200" dirty="0">
              <a:solidFill>
                <a:schemeClr val="accent6">
                  <a:lumMod val="75000"/>
                </a:schemeClr>
              </a:solidFill>
              <a:latin typeface="Times New Roman" panose="02020603050405020304" pitchFamily="18" charset="0"/>
              <a:ea typeface="+mn-ea"/>
              <a:cs typeface="Times New Roman" panose="02020603050405020304" pitchFamily="18" charset="0"/>
            </a:rPr>
            <a:t>Ensure the cross validation techniques helps in reducing over fitting and under fitting data</a:t>
          </a:r>
        </a:p>
      </dgm:t>
    </dgm:pt>
    <dgm:pt modelId="{AD40B50F-BD7B-401B-83F7-C5AD73DE40E6}" type="parTrans" cxnId="{E7783933-ED52-4F4E-8A52-24F999FC86D9}">
      <dgm:prSet/>
      <dgm:spPr/>
      <dgm:t>
        <a:bodyPr/>
        <a:lstStyle/>
        <a:p>
          <a:endParaRPr lang="en-US"/>
        </a:p>
      </dgm:t>
    </dgm:pt>
    <dgm:pt modelId="{25B9A11F-2269-44FC-A134-B27579F830C0}" type="sibTrans" cxnId="{E7783933-ED52-4F4E-8A52-24F999FC86D9}">
      <dgm:prSet/>
      <dgm:spPr/>
      <dgm:t>
        <a:bodyPr/>
        <a:lstStyle/>
        <a:p>
          <a:endParaRPr lang="en-US"/>
        </a:p>
      </dgm:t>
    </dgm:pt>
    <dgm:pt modelId="{129662DD-405A-4B1A-AC34-14BCC38CDDE6}">
      <dgm:prSet phldrT="[Text]" custT="1"/>
      <dgm:spPr>
        <a:solidFill>
          <a:schemeClr val="accent2">
            <a:lumMod val="20000"/>
            <a:lumOff val="80000"/>
            <a:alpha val="90000"/>
          </a:schemeClr>
        </a:solidFill>
      </dgm:spPr>
      <dgm:t>
        <a:bodyPr/>
        <a:lstStyle/>
        <a:p>
          <a:r>
            <a:rPr lang="en-US" sz="1700" kern="1200" dirty="0">
              <a:solidFill>
                <a:schemeClr val="accent6">
                  <a:lumMod val="75000"/>
                </a:schemeClr>
              </a:solidFill>
              <a:latin typeface="Times New Roman" panose="02020603050405020304" pitchFamily="18" charset="0"/>
              <a:ea typeface="+mn-ea"/>
              <a:cs typeface="Times New Roman" panose="02020603050405020304" pitchFamily="18" charset="0"/>
            </a:rPr>
            <a:t>Using Grid Search CV to obtain the best parameters that can be plugged into the selected model</a:t>
          </a:r>
        </a:p>
      </dgm:t>
    </dgm:pt>
    <dgm:pt modelId="{71029A48-7F97-4440-8DB2-0D925A37DC6C}" type="parTrans" cxnId="{18688E18-C69E-4829-B0FD-2245CE5564CD}">
      <dgm:prSet/>
      <dgm:spPr/>
      <dgm:t>
        <a:bodyPr/>
        <a:lstStyle/>
        <a:p>
          <a:endParaRPr lang="en-US"/>
        </a:p>
      </dgm:t>
    </dgm:pt>
    <dgm:pt modelId="{9045D7CC-6D04-4E1A-892A-F57A74984ABF}" type="sibTrans" cxnId="{18688E18-C69E-4829-B0FD-2245CE5564CD}">
      <dgm:prSet/>
      <dgm:spPr/>
      <dgm:t>
        <a:bodyPr/>
        <a:lstStyle/>
        <a:p>
          <a:endParaRPr lang="en-US"/>
        </a:p>
      </dgm:t>
    </dgm:pt>
    <dgm:pt modelId="{B8D68DBA-723C-42C1-88CA-D5DFB34BD8FF}">
      <dgm:prSet phldrT="[Text]"/>
      <dgm:spPr>
        <a:solidFill>
          <a:schemeClr val="accent2">
            <a:lumMod val="20000"/>
            <a:lumOff val="80000"/>
            <a:alpha val="90000"/>
          </a:schemeClr>
        </a:solidFill>
      </dgm:spPr>
      <dgm:t>
        <a:bodyPr/>
        <a:lstStyle/>
        <a:p>
          <a:endParaRPr lang="en-US" dirty="0">
            <a:solidFill>
              <a:schemeClr val="accent6">
                <a:lumMod val="75000"/>
              </a:schemeClr>
            </a:solidFill>
            <a:latin typeface="Times New Roman" panose="02020603050405020304" pitchFamily="18" charset="0"/>
            <a:cs typeface="Times New Roman" panose="02020603050405020304" pitchFamily="18" charset="0"/>
          </a:endParaRPr>
        </a:p>
      </dgm:t>
      <dgm:extLst>
        <a:ext uri="{E40237B7-FDA0-4F09-8148-C483321AD2D9}">
          <dgm14:cNvPr xmlns:dgm14="http://schemas.microsoft.com/office/drawing/2010/diagram" id="0" name="" title="Step 1 task description"/>
        </a:ext>
      </dgm:extLst>
    </dgm:pt>
    <dgm:pt modelId="{752EF4A5-6CFC-45EB-82ED-FDCD81006D78}" type="parTrans" cxnId="{3315B2B9-A665-44A1-8823-1E5567A52FBC}">
      <dgm:prSet/>
      <dgm:spPr/>
      <dgm:t>
        <a:bodyPr/>
        <a:lstStyle/>
        <a:p>
          <a:endParaRPr lang="en-IN"/>
        </a:p>
      </dgm:t>
    </dgm:pt>
    <dgm:pt modelId="{D0C02EFB-4520-44C7-AB7B-A70304489459}" type="sibTrans" cxnId="{3315B2B9-A665-44A1-8823-1E5567A52FBC}">
      <dgm:prSet/>
      <dgm:spPr/>
      <dgm:t>
        <a:bodyPr/>
        <a:lstStyle/>
        <a:p>
          <a:endParaRPr lang="en-IN"/>
        </a:p>
      </dgm:t>
    </dgm:pt>
    <dgm:pt modelId="{D8AF9747-B7BD-4663-970F-BB74ACE02B81}">
      <dgm:prSet phldrT="[Text]" custT="1"/>
      <dgm:spPr>
        <a:solidFill>
          <a:schemeClr val="accent2">
            <a:lumMod val="20000"/>
            <a:lumOff val="80000"/>
            <a:alpha val="90000"/>
          </a:schemeClr>
        </a:solidFill>
      </dgm:spPr>
      <dgm:t>
        <a:bodyPr/>
        <a:lstStyle/>
        <a:p>
          <a:endParaRPr lang="en-US" sz="1700" kern="1200" dirty="0">
            <a:solidFill>
              <a:schemeClr val="accent6">
                <a:lumMod val="75000"/>
              </a:schemeClr>
            </a:solidFill>
            <a:latin typeface="Times New Roman" panose="02020603050405020304" pitchFamily="18" charset="0"/>
            <a:ea typeface="+mn-ea"/>
            <a:cs typeface="Times New Roman" panose="02020603050405020304" pitchFamily="18" charset="0"/>
          </a:endParaRPr>
        </a:p>
      </dgm:t>
      <dgm:extLst>
        <a:ext uri="{E40237B7-FDA0-4F09-8148-C483321AD2D9}">
          <dgm14:cNvPr xmlns:dgm14="http://schemas.microsoft.com/office/drawing/2010/diagram" id="0" name="" title="Step 2 task description"/>
        </a:ext>
      </dgm:extLst>
    </dgm:pt>
    <dgm:pt modelId="{4F15AAF5-3F5A-4683-B28C-69EE7678793D}" type="parTrans" cxnId="{B9DF8528-3A6B-4FA3-9EC0-36C491E7F632}">
      <dgm:prSet/>
      <dgm:spPr/>
      <dgm:t>
        <a:bodyPr/>
        <a:lstStyle/>
        <a:p>
          <a:endParaRPr lang="en-IN"/>
        </a:p>
      </dgm:t>
    </dgm:pt>
    <dgm:pt modelId="{210B14A0-F244-422A-B526-E846C14A01A1}" type="sibTrans" cxnId="{B9DF8528-3A6B-4FA3-9EC0-36C491E7F632}">
      <dgm:prSet/>
      <dgm:spPr/>
      <dgm:t>
        <a:bodyPr/>
        <a:lstStyle/>
        <a:p>
          <a:endParaRPr lang="en-IN"/>
        </a:p>
      </dgm:t>
    </dgm:pt>
    <dgm:pt modelId="{AD318F25-0A95-41C7-BC52-5669D390F1C1}">
      <dgm:prSet phldrT="[Text]" custT="1"/>
      <dgm:spPr>
        <a:solidFill>
          <a:schemeClr val="accent2">
            <a:lumMod val="20000"/>
            <a:lumOff val="80000"/>
            <a:alpha val="90000"/>
          </a:schemeClr>
        </a:solidFill>
      </dgm:spPr>
      <dgm:t>
        <a:bodyPr/>
        <a:lstStyle/>
        <a:p>
          <a:endParaRPr lang="en-US" sz="1700" kern="1200" dirty="0">
            <a:solidFill>
              <a:schemeClr val="accent6">
                <a:lumMod val="75000"/>
              </a:schemeClr>
            </a:solidFill>
            <a:latin typeface="Times New Roman" panose="02020603050405020304" pitchFamily="18" charset="0"/>
            <a:ea typeface="+mn-ea"/>
            <a:cs typeface="Times New Roman" panose="02020603050405020304" pitchFamily="18" charset="0"/>
          </a:endParaRPr>
        </a:p>
      </dgm:t>
      <dgm:extLst>
        <a:ext uri="{E40237B7-FDA0-4F09-8148-C483321AD2D9}">
          <dgm14:cNvPr xmlns:dgm14="http://schemas.microsoft.com/office/drawing/2010/diagram" id="0" name="" title="Step 3 task description"/>
        </a:ext>
      </dgm:extLst>
    </dgm:pt>
    <dgm:pt modelId="{A3C11C5F-25FB-4FC3-AD4B-6684D328034E}" type="parTrans" cxnId="{52B4713F-C022-4F16-91E2-F4F620D16863}">
      <dgm:prSet/>
      <dgm:spPr/>
      <dgm:t>
        <a:bodyPr/>
        <a:lstStyle/>
        <a:p>
          <a:endParaRPr lang="en-IN"/>
        </a:p>
      </dgm:t>
    </dgm:pt>
    <dgm:pt modelId="{766CBE2A-53C2-4B96-A558-D1774FA21590}" type="sibTrans" cxnId="{52B4713F-C022-4F16-91E2-F4F620D16863}">
      <dgm:prSet/>
      <dgm:spPr/>
      <dgm:t>
        <a:bodyPr/>
        <a:lstStyle/>
        <a:p>
          <a:endParaRPr lang="en-IN"/>
        </a:p>
      </dgm:t>
    </dgm:pt>
    <dgm:pt modelId="{FBC3A0BC-9D8F-4C7B-B285-510A780E04E4}" type="pres">
      <dgm:prSet presAssocID="{51FB8555-540F-4EF7-8D46-8ABB018A3B6F}" presName="linearFlow" presStyleCnt="0">
        <dgm:presLayoutVars>
          <dgm:dir/>
          <dgm:animLvl val="lvl"/>
          <dgm:resizeHandles val="exact"/>
        </dgm:presLayoutVars>
      </dgm:prSet>
      <dgm:spPr/>
    </dgm:pt>
    <dgm:pt modelId="{ED22D1AC-1FA4-4D39-85EB-648D2E2E4B05}" type="pres">
      <dgm:prSet presAssocID="{C1C0BC68-A810-4B5F-92EF-C6470DBD2260}" presName="composite" presStyleCnt="0"/>
      <dgm:spPr/>
    </dgm:pt>
    <dgm:pt modelId="{3712DD02-33A5-46B6-B0E6-E3B73C051486}" type="pres">
      <dgm:prSet presAssocID="{C1C0BC68-A810-4B5F-92EF-C6470DBD2260}" presName="parTx" presStyleLbl="node1" presStyleIdx="0" presStyleCnt="3">
        <dgm:presLayoutVars>
          <dgm:chMax val="0"/>
          <dgm:chPref val="0"/>
          <dgm:bulletEnabled val="1"/>
        </dgm:presLayoutVars>
      </dgm:prSet>
      <dgm:spPr/>
    </dgm:pt>
    <dgm:pt modelId="{DB36A994-60A6-447D-8D30-19D2F536511E}" type="pres">
      <dgm:prSet presAssocID="{C1C0BC68-A810-4B5F-92EF-C6470DBD2260}" presName="parSh" presStyleLbl="node1" presStyleIdx="0" presStyleCnt="3"/>
      <dgm:spPr/>
    </dgm:pt>
    <dgm:pt modelId="{9D677988-374B-4BBA-B73C-8BE59201B4AA}" type="pres">
      <dgm:prSet presAssocID="{C1C0BC68-A810-4B5F-92EF-C6470DBD2260}" presName="desTx" presStyleLbl="fgAcc1" presStyleIdx="0" presStyleCnt="3" custLinFactNeighborX="4606" custLinFactNeighborY="4817">
        <dgm:presLayoutVars>
          <dgm:bulletEnabled val="1"/>
        </dgm:presLayoutVars>
      </dgm:prSet>
      <dgm:spPr/>
    </dgm:pt>
    <dgm:pt modelId="{51EA4E37-9197-43C9-9502-961CC2F00719}" type="pres">
      <dgm:prSet presAssocID="{F5287809-3C15-4CCC-8752-80339C1152A5}" presName="sibTrans" presStyleLbl="sibTrans2D1" presStyleIdx="0" presStyleCnt="2"/>
      <dgm:spPr/>
    </dgm:pt>
    <dgm:pt modelId="{6D356879-97F7-4A4F-8954-7F876FCD0A2F}" type="pres">
      <dgm:prSet presAssocID="{F5287809-3C15-4CCC-8752-80339C1152A5}" presName="connTx" presStyleLbl="sibTrans2D1" presStyleIdx="0" presStyleCnt="2"/>
      <dgm:spPr/>
    </dgm:pt>
    <dgm:pt modelId="{496864C7-FE7D-4DDB-B363-166C7F967B11}" type="pres">
      <dgm:prSet presAssocID="{5D787C97-D980-4440-B210-928D6982299A}" presName="composite" presStyleCnt="0"/>
      <dgm:spPr/>
    </dgm:pt>
    <dgm:pt modelId="{EE1DFB8A-86A2-4C34-92A7-723C55E7CCDF}" type="pres">
      <dgm:prSet presAssocID="{5D787C97-D980-4440-B210-928D6982299A}" presName="parTx" presStyleLbl="node1" presStyleIdx="0" presStyleCnt="3">
        <dgm:presLayoutVars>
          <dgm:chMax val="0"/>
          <dgm:chPref val="0"/>
          <dgm:bulletEnabled val="1"/>
        </dgm:presLayoutVars>
      </dgm:prSet>
      <dgm:spPr/>
    </dgm:pt>
    <dgm:pt modelId="{6BB0ABCB-2373-47ED-9774-278F8EE9E9B2}" type="pres">
      <dgm:prSet presAssocID="{5D787C97-D980-4440-B210-928D6982299A}" presName="parSh" presStyleLbl="node1" presStyleIdx="1" presStyleCnt="3"/>
      <dgm:spPr/>
    </dgm:pt>
    <dgm:pt modelId="{93C83A52-6E6B-41FD-9424-D118FD751CED}" type="pres">
      <dgm:prSet presAssocID="{5D787C97-D980-4440-B210-928D6982299A}" presName="desTx" presStyleLbl="fgAcc1" presStyleIdx="1" presStyleCnt="3" custLinFactNeighborX="1535" custLinFactNeighborY="2077">
        <dgm:presLayoutVars>
          <dgm:bulletEnabled val="1"/>
        </dgm:presLayoutVars>
      </dgm:prSet>
      <dgm:spPr/>
    </dgm:pt>
    <dgm:pt modelId="{A66EA167-6AD2-4AA4-A421-59E2B4561DDF}" type="pres">
      <dgm:prSet presAssocID="{C1CF9C7E-E63B-423A-9EB1-3CB2E27F093C}" presName="sibTrans" presStyleLbl="sibTrans2D1" presStyleIdx="1" presStyleCnt="2"/>
      <dgm:spPr/>
    </dgm:pt>
    <dgm:pt modelId="{84AB7DF1-E716-46D2-8886-4D0AF1B8C8A8}" type="pres">
      <dgm:prSet presAssocID="{C1CF9C7E-E63B-423A-9EB1-3CB2E27F093C}" presName="connTx" presStyleLbl="sibTrans2D1" presStyleIdx="1" presStyleCnt="2"/>
      <dgm:spPr/>
    </dgm:pt>
    <dgm:pt modelId="{21E31B03-7874-4FDF-9737-EAFFCD11494C}" type="pres">
      <dgm:prSet presAssocID="{7E5BF415-DD7C-46CE-81EA-C533FD19D64E}" presName="composite" presStyleCnt="0"/>
      <dgm:spPr/>
    </dgm:pt>
    <dgm:pt modelId="{C51586F8-6FAF-4530-806B-429518E699E2}" type="pres">
      <dgm:prSet presAssocID="{7E5BF415-DD7C-46CE-81EA-C533FD19D64E}" presName="parTx" presStyleLbl="node1" presStyleIdx="1" presStyleCnt="3">
        <dgm:presLayoutVars>
          <dgm:chMax val="0"/>
          <dgm:chPref val="0"/>
          <dgm:bulletEnabled val="1"/>
        </dgm:presLayoutVars>
      </dgm:prSet>
      <dgm:spPr/>
    </dgm:pt>
    <dgm:pt modelId="{3E371716-205E-4EF6-A7ED-14278F63B034}" type="pres">
      <dgm:prSet presAssocID="{7E5BF415-DD7C-46CE-81EA-C533FD19D64E}" presName="parSh" presStyleLbl="node1" presStyleIdx="2" presStyleCnt="3"/>
      <dgm:spPr/>
    </dgm:pt>
    <dgm:pt modelId="{D91F2413-E4E3-4058-AF8C-E44208B5C14B}" type="pres">
      <dgm:prSet presAssocID="{7E5BF415-DD7C-46CE-81EA-C533FD19D64E}" presName="desTx" presStyleLbl="fgAcc1" presStyleIdx="2" presStyleCnt="3" custLinFactNeighborX="1152" custLinFactNeighborY="2337">
        <dgm:presLayoutVars>
          <dgm:bulletEnabled val="1"/>
        </dgm:presLayoutVars>
      </dgm:prSet>
      <dgm:spPr/>
    </dgm:pt>
  </dgm:ptLst>
  <dgm:cxnLst>
    <dgm:cxn modelId="{49EB6703-EA1F-4957-BF3C-43DFD780A52F}" type="presOf" srcId="{F5287809-3C15-4CCC-8752-80339C1152A5}" destId="{51EA4E37-9197-43C9-9502-961CC2F00719}" srcOrd="0" destOrd="0" presId="urn:microsoft.com/office/officeart/2005/8/layout/process3"/>
    <dgm:cxn modelId="{035D5513-6A53-4B34-885B-3690395A9C80}" type="presOf" srcId="{F5287809-3C15-4CCC-8752-80339C1152A5}" destId="{6D356879-97F7-4A4F-8954-7F876FCD0A2F}" srcOrd="1" destOrd="0" presId="urn:microsoft.com/office/officeart/2005/8/layout/process3"/>
    <dgm:cxn modelId="{18688E18-C69E-4829-B0FD-2245CE5564CD}" srcId="{7E5BF415-DD7C-46CE-81EA-C533FD19D64E}" destId="{129662DD-405A-4B1A-AC34-14BCC38CDDE6}" srcOrd="2" destOrd="0" parTransId="{71029A48-7F97-4440-8DB2-0D925A37DC6C}" sibTransId="{9045D7CC-6D04-4E1A-892A-F57A74984ABF}"/>
    <dgm:cxn modelId="{BF0E0C20-E57F-4DE8-9F65-358DE4168A87}" type="presOf" srcId="{820BBFEE-DF64-4D92-B301-9FAA74709D1F}" destId="{93C83A52-6E6B-41FD-9424-D118FD751CED}" srcOrd="0" destOrd="2" presId="urn:microsoft.com/office/officeart/2005/8/layout/process3"/>
    <dgm:cxn modelId="{D9AF0E22-7C7F-46D0-A258-9DBA8FA3DBFF}" type="presOf" srcId="{C1C0BC68-A810-4B5F-92EF-C6470DBD2260}" destId="{DB36A994-60A6-447D-8D30-19D2F536511E}" srcOrd="1" destOrd="0" presId="urn:microsoft.com/office/officeart/2005/8/layout/process3"/>
    <dgm:cxn modelId="{580D3822-696C-4737-8C4B-5CD212740025}" type="presOf" srcId="{4537B24E-F32C-4F73-9C4F-EDE47D952988}" destId="{D91F2413-E4E3-4058-AF8C-E44208B5C14B}" srcOrd="0" destOrd="1" presId="urn:microsoft.com/office/officeart/2005/8/layout/process3"/>
    <dgm:cxn modelId="{B9DF8528-3A6B-4FA3-9EC0-36C491E7F632}" srcId="{5D787C97-D980-4440-B210-928D6982299A}" destId="{D8AF9747-B7BD-4663-970F-BB74ACE02B81}" srcOrd="0" destOrd="0" parTransId="{4F15AAF5-3F5A-4683-B28C-69EE7678793D}" sibTransId="{210B14A0-F244-422A-B526-E846C14A01A1}"/>
    <dgm:cxn modelId="{E7783933-ED52-4F4E-8A52-24F999FC86D9}" srcId="{5D787C97-D980-4440-B210-928D6982299A}" destId="{820BBFEE-DF64-4D92-B301-9FAA74709D1F}" srcOrd="2" destOrd="0" parTransId="{AD40B50F-BD7B-401B-83F7-C5AD73DE40E6}" sibTransId="{25B9A11F-2269-44FC-A134-B27579F830C0}"/>
    <dgm:cxn modelId="{2CC75938-A94B-40DD-A46E-A73EFE8FDCCD}" type="presOf" srcId="{EC30385C-94E2-463C-9938-AC727EF3A0BD}" destId="{9D677988-374B-4BBA-B73C-8BE59201B4AA}" srcOrd="0" destOrd="1" presId="urn:microsoft.com/office/officeart/2005/8/layout/process3"/>
    <dgm:cxn modelId="{EC6A1A3E-A8CB-40A3-96E9-87AC04AD0CD5}" type="presOf" srcId="{7E5BF415-DD7C-46CE-81EA-C533FD19D64E}" destId="{3E371716-205E-4EF6-A7ED-14278F63B034}" srcOrd="1" destOrd="0" presId="urn:microsoft.com/office/officeart/2005/8/layout/process3"/>
    <dgm:cxn modelId="{52B4713F-C022-4F16-91E2-F4F620D16863}" srcId="{7E5BF415-DD7C-46CE-81EA-C533FD19D64E}" destId="{AD318F25-0A95-41C7-BC52-5669D390F1C1}" srcOrd="0" destOrd="0" parTransId="{A3C11C5F-25FB-4FC3-AD4B-6684D328034E}" sibTransId="{766CBE2A-53C2-4B96-A558-D1774FA21590}"/>
    <dgm:cxn modelId="{080FCC40-F651-44FD-8CD9-6F4FBAF02719}" type="presOf" srcId="{C1CF9C7E-E63B-423A-9EB1-3CB2E27F093C}" destId="{84AB7DF1-E716-46D2-8886-4D0AF1B8C8A8}" srcOrd="1" destOrd="0" presId="urn:microsoft.com/office/officeart/2005/8/layout/process3"/>
    <dgm:cxn modelId="{EB088E4B-0A2D-4FAE-98F7-679D9462748A}" type="presOf" srcId="{5D787C97-D980-4440-B210-928D6982299A}" destId="{6BB0ABCB-2373-47ED-9774-278F8EE9E9B2}" srcOrd="1" destOrd="0" presId="urn:microsoft.com/office/officeart/2005/8/layout/process3"/>
    <dgm:cxn modelId="{8D18106D-F89D-47B3-B392-0C5E482B65D8}" type="presOf" srcId="{129662DD-405A-4B1A-AC34-14BCC38CDDE6}" destId="{D91F2413-E4E3-4058-AF8C-E44208B5C14B}" srcOrd="0" destOrd="2" presId="urn:microsoft.com/office/officeart/2005/8/layout/process3"/>
    <dgm:cxn modelId="{36FEB553-990E-4ED6-9801-3AECD6490309}" type="presOf" srcId="{B8D68DBA-723C-42C1-88CA-D5DFB34BD8FF}" destId="{9D677988-374B-4BBA-B73C-8BE59201B4AA}" srcOrd="0" destOrd="0" presId="urn:microsoft.com/office/officeart/2005/8/layout/process3"/>
    <dgm:cxn modelId="{F32DD857-0508-493C-8B63-6B618577A874}" type="presOf" srcId="{7E5BF415-DD7C-46CE-81EA-C533FD19D64E}" destId="{C51586F8-6FAF-4530-806B-429518E699E2}" srcOrd="0" destOrd="0" presId="urn:microsoft.com/office/officeart/2005/8/layout/process3"/>
    <dgm:cxn modelId="{E359B758-F406-4829-A72E-72DC9CEB1A9D}" type="presOf" srcId="{C1C0BC68-A810-4B5F-92EF-C6470DBD2260}" destId="{3712DD02-33A5-46B6-B0E6-E3B73C051486}" srcOrd="0" destOrd="0" presId="urn:microsoft.com/office/officeart/2005/8/layout/process3"/>
    <dgm:cxn modelId="{EC1E9F7C-E8B1-4A3B-BAC9-7A1230613869}" type="presOf" srcId="{5D787C97-D980-4440-B210-928D6982299A}" destId="{EE1DFB8A-86A2-4C34-92A7-723C55E7CCDF}" srcOrd="0" destOrd="0" presId="urn:microsoft.com/office/officeart/2005/8/layout/process3"/>
    <dgm:cxn modelId="{19D90880-372C-416D-9D26-798997B15B54}" type="presOf" srcId="{C1CF9C7E-E63B-423A-9EB1-3CB2E27F093C}" destId="{A66EA167-6AD2-4AA4-A421-59E2B4561DDF}" srcOrd="0" destOrd="0" presId="urn:microsoft.com/office/officeart/2005/8/layout/process3"/>
    <dgm:cxn modelId="{4D1E8788-B01D-4C7C-9B77-5FD8DE011E19}" type="presOf" srcId="{D8AF9747-B7BD-4663-970F-BB74ACE02B81}" destId="{93C83A52-6E6B-41FD-9424-D118FD751CED}" srcOrd="0" destOrd="0" presId="urn:microsoft.com/office/officeart/2005/8/layout/process3"/>
    <dgm:cxn modelId="{4113378F-425D-41CC-A9CB-1FFF4FEF0016}" srcId="{51FB8555-540F-4EF7-8D46-8ABB018A3B6F}" destId="{7E5BF415-DD7C-46CE-81EA-C533FD19D64E}" srcOrd="2" destOrd="0" parTransId="{3496D105-5B69-4ADE-96EF-122A5A850C05}" sibTransId="{1F5FC802-6D69-4E46-BE07-5E20756FDADA}"/>
    <dgm:cxn modelId="{D7723192-5A15-4305-8B2C-938B202AB086}" srcId="{C1C0BC68-A810-4B5F-92EF-C6470DBD2260}" destId="{B5446597-79E7-4762-BA53-6548F31530A7}" srcOrd="2" destOrd="0" parTransId="{0233FA71-4D6D-4853-A4AA-40834F46506B}" sibTransId="{8272BE74-EACE-4E0B-A81D-DF800D87569F}"/>
    <dgm:cxn modelId="{439DF1A5-7F2B-4CEA-A227-28097B19E498}" type="presOf" srcId="{89EC74D7-8ED6-4609-997D-DDAF8AB36679}" destId="{93C83A52-6E6B-41FD-9424-D118FD751CED}" srcOrd="0" destOrd="1" presId="urn:microsoft.com/office/officeart/2005/8/layout/process3"/>
    <dgm:cxn modelId="{13B7E9B1-D150-4219-A314-09B055A18888}" srcId="{7E5BF415-DD7C-46CE-81EA-C533FD19D64E}" destId="{4537B24E-F32C-4F73-9C4F-EDE47D952988}" srcOrd="1" destOrd="0" parTransId="{26742A97-67F7-4478-B770-44761CF89C6A}" sibTransId="{0CA7C5B6-FD4A-4DEC-8D86-06439C70E349}"/>
    <dgm:cxn modelId="{7CEA7EB7-F19B-43BC-9E66-0C2F47DE90A7}" type="presOf" srcId="{AD318F25-0A95-41C7-BC52-5669D390F1C1}" destId="{D91F2413-E4E3-4058-AF8C-E44208B5C14B}" srcOrd="0" destOrd="0" presId="urn:microsoft.com/office/officeart/2005/8/layout/process3"/>
    <dgm:cxn modelId="{D735CEB7-C537-4EB1-B47E-8C0A39B59309}" srcId="{5D787C97-D980-4440-B210-928D6982299A}" destId="{89EC74D7-8ED6-4609-997D-DDAF8AB36679}" srcOrd="1" destOrd="0" parTransId="{0698AAB8-4775-4A7F-A278-8DD90161C1F5}" sibTransId="{17559087-0E7E-42E7-8DC5-4B772FD58A02}"/>
    <dgm:cxn modelId="{3315B2B9-A665-44A1-8823-1E5567A52FBC}" srcId="{C1C0BC68-A810-4B5F-92EF-C6470DBD2260}" destId="{B8D68DBA-723C-42C1-88CA-D5DFB34BD8FF}" srcOrd="0" destOrd="0" parTransId="{752EF4A5-6CFC-45EB-82ED-FDCD81006D78}" sibTransId="{D0C02EFB-4520-44C7-AB7B-A70304489459}"/>
    <dgm:cxn modelId="{87BE6BD6-C499-4615-8EF5-B677B4CFE8C6}" srcId="{51FB8555-540F-4EF7-8D46-8ABB018A3B6F}" destId="{5D787C97-D980-4440-B210-928D6982299A}" srcOrd="1" destOrd="0" parTransId="{D85245B8-A960-43B4-AB37-E2A2097E6463}" sibTransId="{C1CF9C7E-E63B-423A-9EB1-3CB2E27F093C}"/>
    <dgm:cxn modelId="{5C04F2EC-D238-40FC-BC22-F6017807991D}" type="presOf" srcId="{B5446597-79E7-4762-BA53-6548F31530A7}" destId="{9D677988-374B-4BBA-B73C-8BE59201B4AA}" srcOrd="0" destOrd="2" presId="urn:microsoft.com/office/officeart/2005/8/layout/process3"/>
    <dgm:cxn modelId="{4C6667EF-B515-4AD7-B1AE-F2348ABE3E9E}" srcId="{C1C0BC68-A810-4B5F-92EF-C6470DBD2260}" destId="{EC30385C-94E2-463C-9938-AC727EF3A0BD}" srcOrd="1" destOrd="0" parTransId="{58DF4C60-3566-42CD-B46D-A4F7342C86B5}" sibTransId="{08A01995-8A59-4BE3-9C91-CE9AECB335DE}"/>
    <dgm:cxn modelId="{E25CC5FC-6634-43C9-B82A-600821DFEB2A}" srcId="{51FB8555-540F-4EF7-8D46-8ABB018A3B6F}" destId="{C1C0BC68-A810-4B5F-92EF-C6470DBD2260}" srcOrd="0" destOrd="0" parTransId="{DCC0BBCA-D868-4FF6-B174-2CC347601C09}" sibTransId="{F5287809-3C15-4CCC-8752-80339C1152A5}"/>
    <dgm:cxn modelId="{A68819FE-7568-4FE1-B581-7E5863A83153}" type="presOf" srcId="{51FB8555-540F-4EF7-8D46-8ABB018A3B6F}" destId="{FBC3A0BC-9D8F-4C7B-B285-510A780E04E4}" srcOrd="0" destOrd="0" presId="urn:microsoft.com/office/officeart/2005/8/layout/process3"/>
    <dgm:cxn modelId="{919BF25F-7D36-48E1-AB55-19CBC76C64D6}" type="presParOf" srcId="{FBC3A0BC-9D8F-4C7B-B285-510A780E04E4}" destId="{ED22D1AC-1FA4-4D39-85EB-648D2E2E4B05}" srcOrd="0" destOrd="0" presId="urn:microsoft.com/office/officeart/2005/8/layout/process3"/>
    <dgm:cxn modelId="{1242E9A2-338B-4E1D-8425-F1930C1FD1CE}" type="presParOf" srcId="{ED22D1AC-1FA4-4D39-85EB-648D2E2E4B05}" destId="{3712DD02-33A5-46B6-B0E6-E3B73C051486}" srcOrd="0" destOrd="0" presId="urn:microsoft.com/office/officeart/2005/8/layout/process3"/>
    <dgm:cxn modelId="{93951B44-DC36-4FB9-A662-D7EF95C69F59}" type="presParOf" srcId="{ED22D1AC-1FA4-4D39-85EB-648D2E2E4B05}" destId="{DB36A994-60A6-447D-8D30-19D2F536511E}" srcOrd="1" destOrd="0" presId="urn:microsoft.com/office/officeart/2005/8/layout/process3"/>
    <dgm:cxn modelId="{4B618E5C-23DA-4CC1-B370-1783E5A7DD51}" type="presParOf" srcId="{ED22D1AC-1FA4-4D39-85EB-648D2E2E4B05}" destId="{9D677988-374B-4BBA-B73C-8BE59201B4AA}" srcOrd="2" destOrd="0" presId="urn:microsoft.com/office/officeart/2005/8/layout/process3"/>
    <dgm:cxn modelId="{960A4299-C0B9-44E1-B079-ABCB36EBE928}" type="presParOf" srcId="{FBC3A0BC-9D8F-4C7B-B285-510A780E04E4}" destId="{51EA4E37-9197-43C9-9502-961CC2F00719}" srcOrd="1" destOrd="0" presId="urn:microsoft.com/office/officeart/2005/8/layout/process3"/>
    <dgm:cxn modelId="{DD17E2A9-73D4-404A-99C8-A28A1A32FAD0}" type="presParOf" srcId="{51EA4E37-9197-43C9-9502-961CC2F00719}" destId="{6D356879-97F7-4A4F-8954-7F876FCD0A2F}" srcOrd="0" destOrd="0" presId="urn:microsoft.com/office/officeart/2005/8/layout/process3"/>
    <dgm:cxn modelId="{E5500DFE-9EFD-42E8-A0A1-8D0CED7AF569}" type="presParOf" srcId="{FBC3A0BC-9D8F-4C7B-B285-510A780E04E4}" destId="{496864C7-FE7D-4DDB-B363-166C7F967B11}" srcOrd="2" destOrd="0" presId="urn:microsoft.com/office/officeart/2005/8/layout/process3"/>
    <dgm:cxn modelId="{1B5FECA6-7A80-4A02-8E68-C8BC0F66BB0F}" type="presParOf" srcId="{496864C7-FE7D-4DDB-B363-166C7F967B11}" destId="{EE1DFB8A-86A2-4C34-92A7-723C55E7CCDF}" srcOrd="0" destOrd="0" presId="urn:microsoft.com/office/officeart/2005/8/layout/process3"/>
    <dgm:cxn modelId="{F2C83D5B-620C-4D7B-A0CF-8FDD12606A45}" type="presParOf" srcId="{496864C7-FE7D-4DDB-B363-166C7F967B11}" destId="{6BB0ABCB-2373-47ED-9774-278F8EE9E9B2}" srcOrd="1" destOrd="0" presId="urn:microsoft.com/office/officeart/2005/8/layout/process3"/>
    <dgm:cxn modelId="{DA133F4C-4DCD-4AFB-95BA-A46090A1E6F9}" type="presParOf" srcId="{496864C7-FE7D-4DDB-B363-166C7F967B11}" destId="{93C83A52-6E6B-41FD-9424-D118FD751CED}" srcOrd="2" destOrd="0" presId="urn:microsoft.com/office/officeart/2005/8/layout/process3"/>
    <dgm:cxn modelId="{F9993E88-5788-4AAF-AF9E-A715C445A825}" type="presParOf" srcId="{FBC3A0BC-9D8F-4C7B-B285-510A780E04E4}" destId="{A66EA167-6AD2-4AA4-A421-59E2B4561DDF}" srcOrd="3" destOrd="0" presId="urn:microsoft.com/office/officeart/2005/8/layout/process3"/>
    <dgm:cxn modelId="{38EF3BB9-131F-4F5A-B909-1E831CD880A7}" type="presParOf" srcId="{A66EA167-6AD2-4AA4-A421-59E2B4561DDF}" destId="{84AB7DF1-E716-46D2-8886-4D0AF1B8C8A8}" srcOrd="0" destOrd="0" presId="urn:microsoft.com/office/officeart/2005/8/layout/process3"/>
    <dgm:cxn modelId="{23A95565-FCAD-4085-931D-8CCCC64769F2}" type="presParOf" srcId="{FBC3A0BC-9D8F-4C7B-B285-510A780E04E4}" destId="{21E31B03-7874-4FDF-9737-EAFFCD11494C}" srcOrd="4" destOrd="0" presId="urn:microsoft.com/office/officeart/2005/8/layout/process3"/>
    <dgm:cxn modelId="{1F7301EF-CEDB-4D34-A077-8653B55017F0}" type="presParOf" srcId="{21E31B03-7874-4FDF-9737-EAFFCD11494C}" destId="{C51586F8-6FAF-4530-806B-429518E699E2}" srcOrd="0" destOrd="0" presId="urn:microsoft.com/office/officeart/2005/8/layout/process3"/>
    <dgm:cxn modelId="{4794DEC1-F934-4EA1-BD20-5D7A309DDC8A}" type="presParOf" srcId="{21E31B03-7874-4FDF-9737-EAFFCD11494C}" destId="{3E371716-205E-4EF6-A7ED-14278F63B034}" srcOrd="1" destOrd="0" presId="urn:microsoft.com/office/officeart/2005/8/layout/process3"/>
    <dgm:cxn modelId="{9DF1CD5D-C0C4-4628-9DE8-8C82D7DA65D2}" type="presParOf" srcId="{21E31B03-7874-4FDF-9737-EAFFCD11494C}" destId="{D91F2413-E4E3-4058-AF8C-E44208B5C14B}" srcOrd="2" destOrd="0" presId="urn:microsoft.com/office/officeart/2005/8/layout/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BDD2C3F-9F64-4AFC-BDFA-99B0FD662495}" type="doc">
      <dgm:prSet loTypeId="urn:microsoft.com/office/officeart/2005/8/layout/matrix2" loCatId="matrix" qsTypeId="urn:microsoft.com/office/officeart/2005/8/quickstyle/3d3" qsCatId="3D" csTypeId="urn:microsoft.com/office/officeart/2005/8/colors/colorful1" csCatId="colorful" phldr="1"/>
      <dgm:spPr/>
      <dgm:t>
        <a:bodyPr/>
        <a:lstStyle/>
        <a:p>
          <a:endParaRPr lang="en-US"/>
        </a:p>
      </dgm:t>
    </dgm:pt>
    <dgm:pt modelId="{A6BA014C-D5CD-45B0-A6E8-DE38B4DCEFFA}">
      <dgm:prSet custT="1"/>
      <dgm:spPr/>
      <dgm:t>
        <a:bodyPr/>
        <a:lstStyle/>
        <a:p>
          <a:r>
            <a:rPr lang="en-US" sz="1600" b="0" i="0" dirty="0">
              <a:latin typeface="Constantia (Body)"/>
            </a:rPr>
            <a:t>Shape : 10,000 rows and 6 columns</a:t>
          </a:r>
        </a:p>
      </dgm:t>
    </dgm:pt>
    <dgm:pt modelId="{E1017A9B-2BAD-4A79-858F-3F2A232CC5FC}" type="parTrans" cxnId="{8C593243-2BBC-4C4A-B2D6-B7295886EAC2}">
      <dgm:prSet/>
      <dgm:spPr/>
      <dgm:t>
        <a:bodyPr/>
        <a:lstStyle/>
        <a:p>
          <a:endParaRPr lang="en-US"/>
        </a:p>
      </dgm:t>
    </dgm:pt>
    <dgm:pt modelId="{636D1143-B90B-4888-9B22-17B0348BA51B}" type="sibTrans" cxnId="{8C593243-2BBC-4C4A-B2D6-B7295886EAC2}">
      <dgm:prSet/>
      <dgm:spPr/>
      <dgm:t>
        <a:bodyPr/>
        <a:lstStyle/>
        <a:p>
          <a:endParaRPr lang="en-US"/>
        </a:p>
      </dgm:t>
    </dgm:pt>
    <dgm:pt modelId="{192D9088-0E6C-46F1-9F85-A5FD4F11ECA9}">
      <dgm:prSet custT="1"/>
      <dgm:spPr>
        <a:solidFill>
          <a:schemeClr val="accent1">
            <a:lumMod val="75000"/>
          </a:schemeClr>
        </a:solidFill>
        <a:effectLst>
          <a:glow rad="127000">
            <a:schemeClr val="bg1"/>
          </a:glow>
        </a:effectLst>
      </dgm:spPr>
      <dgm:t>
        <a:bodyPr/>
        <a:lstStyle/>
        <a:p>
          <a:r>
            <a:rPr lang="en-US" sz="1600" b="0" i="0" dirty="0">
              <a:latin typeface="Constantia (Body)"/>
            </a:rPr>
            <a:t>No null values present</a:t>
          </a:r>
          <a:endParaRPr lang="en-US" sz="1600" dirty="0">
            <a:latin typeface="Constantia (Body)"/>
          </a:endParaRPr>
        </a:p>
      </dgm:t>
    </dgm:pt>
    <dgm:pt modelId="{12D3E03D-B243-4A51-BF2F-2464335A4416}" type="parTrans" cxnId="{9115828E-064B-43A6-8B7B-73931DC5C463}">
      <dgm:prSet/>
      <dgm:spPr/>
      <dgm:t>
        <a:bodyPr/>
        <a:lstStyle/>
        <a:p>
          <a:endParaRPr lang="en-US"/>
        </a:p>
      </dgm:t>
    </dgm:pt>
    <dgm:pt modelId="{8A095F39-0332-4410-8B60-A5C1F66041C0}" type="sibTrans" cxnId="{9115828E-064B-43A6-8B7B-73931DC5C463}">
      <dgm:prSet/>
      <dgm:spPr/>
      <dgm:t>
        <a:bodyPr/>
        <a:lstStyle/>
        <a:p>
          <a:endParaRPr lang="en-US"/>
        </a:p>
      </dgm:t>
    </dgm:pt>
    <dgm:pt modelId="{66F65BFA-2C7D-4B52-A360-F48BEE6838C0}">
      <dgm:prSet custT="1"/>
      <dgm:spPr>
        <a:solidFill>
          <a:schemeClr val="bg1">
            <a:lumMod val="50000"/>
          </a:schemeClr>
        </a:solidFill>
      </dgm:spPr>
      <dgm:t>
        <a:bodyPr/>
        <a:lstStyle/>
        <a:p>
          <a:pPr rtl="0"/>
          <a:r>
            <a:rPr lang="en-US" sz="1600" b="0" i="0" dirty="0">
              <a:latin typeface="Constantia (Body)"/>
            </a:rPr>
            <a:t>Few duplicate rows/records were found</a:t>
          </a:r>
          <a:endParaRPr lang="en-US" sz="1600" dirty="0">
            <a:latin typeface="Constantia (Body)"/>
          </a:endParaRPr>
        </a:p>
      </dgm:t>
    </dgm:pt>
    <dgm:pt modelId="{A5A0009A-D57B-405D-93E0-B435AAB5176B}" type="parTrans" cxnId="{4FB5C9DF-4B52-4998-B9D4-363D930A77F4}">
      <dgm:prSet/>
      <dgm:spPr/>
      <dgm:t>
        <a:bodyPr/>
        <a:lstStyle/>
        <a:p>
          <a:endParaRPr lang="en-US"/>
        </a:p>
      </dgm:t>
    </dgm:pt>
    <dgm:pt modelId="{ED537FEA-734A-412E-A77E-4BDBEF6A6C92}" type="sibTrans" cxnId="{4FB5C9DF-4B52-4998-B9D4-363D930A77F4}">
      <dgm:prSet/>
      <dgm:spPr/>
      <dgm:t>
        <a:bodyPr/>
        <a:lstStyle/>
        <a:p>
          <a:endParaRPr lang="en-US"/>
        </a:p>
      </dgm:t>
    </dgm:pt>
    <dgm:pt modelId="{1DBF71A1-A201-4EA1-97EA-DB24F49F7E56}">
      <dgm:prSet custT="1"/>
      <dgm:spPr>
        <a:solidFill>
          <a:srgbClr val="7030A0"/>
        </a:solidFill>
      </dgm:spPr>
      <dgm:t>
        <a:bodyPr/>
        <a:lstStyle/>
        <a:p>
          <a:pPr rtl="0"/>
          <a:r>
            <a:rPr lang="en-US" sz="1600" b="0" i="0" dirty="0">
              <a:latin typeface="Constantia (Body)"/>
            </a:rPr>
            <a:t>Datatype of only object columns are in dataset</a:t>
          </a:r>
          <a:endParaRPr lang="en-US" sz="1600" dirty="0">
            <a:latin typeface="Constantia (Body)"/>
          </a:endParaRPr>
        </a:p>
      </dgm:t>
    </dgm:pt>
    <dgm:pt modelId="{9DB2FCB8-C29E-4ED4-8FB6-0183F2586A47}" type="parTrans" cxnId="{DEDF3986-9436-4C49-8F62-61BA3C47DC60}">
      <dgm:prSet/>
      <dgm:spPr/>
      <dgm:t>
        <a:bodyPr/>
        <a:lstStyle/>
        <a:p>
          <a:endParaRPr lang="en-US"/>
        </a:p>
      </dgm:t>
    </dgm:pt>
    <dgm:pt modelId="{9E15DBF5-A65E-4418-A7F5-AEB065A17EFD}" type="sibTrans" cxnId="{DEDF3986-9436-4C49-8F62-61BA3C47DC60}">
      <dgm:prSet/>
      <dgm:spPr/>
      <dgm:t>
        <a:bodyPr/>
        <a:lstStyle/>
        <a:p>
          <a:endParaRPr lang="en-US"/>
        </a:p>
      </dgm:t>
    </dgm:pt>
    <dgm:pt modelId="{409AB205-CA75-4F34-9950-D1778ABE0C5D}" type="pres">
      <dgm:prSet presAssocID="{0BDD2C3F-9F64-4AFC-BDFA-99B0FD662495}" presName="matrix" presStyleCnt="0">
        <dgm:presLayoutVars>
          <dgm:chMax val="1"/>
          <dgm:dir/>
          <dgm:resizeHandles val="exact"/>
        </dgm:presLayoutVars>
      </dgm:prSet>
      <dgm:spPr/>
    </dgm:pt>
    <dgm:pt modelId="{18D709CE-CC30-452B-94AF-D369BF8838EE}" type="pres">
      <dgm:prSet presAssocID="{0BDD2C3F-9F64-4AFC-BDFA-99B0FD662495}" presName="axisShape" presStyleLbl="bgShp" presStyleIdx="0" presStyleCnt="1"/>
      <dgm:spPr/>
    </dgm:pt>
    <dgm:pt modelId="{7B103496-DA0E-4685-89BE-480B410F7FCF}" type="pres">
      <dgm:prSet presAssocID="{0BDD2C3F-9F64-4AFC-BDFA-99B0FD662495}" presName="rect1" presStyleLbl="node1" presStyleIdx="0" presStyleCnt="4">
        <dgm:presLayoutVars>
          <dgm:chMax val="0"/>
          <dgm:chPref val="0"/>
          <dgm:bulletEnabled val="1"/>
        </dgm:presLayoutVars>
      </dgm:prSet>
      <dgm:spPr/>
    </dgm:pt>
    <dgm:pt modelId="{97980B12-612D-45AF-96B7-86D66152C1E9}" type="pres">
      <dgm:prSet presAssocID="{0BDD2C3F-9F64-4AFC-BDFA-99B0FD662495}" presName="rect2" presStyleLbl="node1" presStyleIdx="1" presStyleCnt="4">
        <dgm:presLayoutVars>
          <dgm:chMax val="0"/>
          <dgm:chPref val="0"/>
          <dgm:bulletEnabled val="1"/>
        </dgm:presLayoutVars>
      </dgm:prSet>
      <dgm:spPr/>
    </dgm:pt>
    <dgm:pt modelId="{65245A7B-7C16-44E2-AEE8-3B675CFCEFDA}" type="pres">
      <dgm:prSet presAssocID="{0BDD2C3F-9F64-4AFC-BDFA-99B0FD662495}" presName="rect3" presStyleLbl="node1" presStyleIdx="2" presStyleCnt="4">
        <dgm:presLayoutVars>
          <dgm:chMax val="0"/>
          <dgm:chPref val="0"/>
          <dgm:bulletEnabled val="1"/>
        </dgm:presLayoutVars>
      </dgm:prSet>
      <dgm:spPr/>
    </dgm:pt>
    <dgm:pt modelId="{B80B054A-6F89-48AB-AE26-0079B56D1C05}" type="pres">
      <dgm:prSet presAssocID="{0BDD2C3F-9F64-4AFC-BDFA-99B0FD662495}" presName="rect4" presStyleLbl="node1" presStyleIdx="3" presStyleCnt="4">
        <dgm:presLayoutVars>
          <dgm:chMax val="0"/>
          <dgm:chPref val="0"/>
          <dgm:bulletEnabled val="1"/>
        </dgm:presLayoutVars>
      </dgm:prSet>
      <dgm:spPr/>
    </dgm:pt>
  </dgm:ptLst>
  <dgm:cxnLst>
    <dgm:cxn modelId="{9A5B3212-7BAB-4FE9-9B07-D3D74F23C04F}" type="presOf" srcId="{192D9088-0E6C-46F1-9F85-A5FD4F11ECA9}" destId="{97980B12-612D-45AF-96B7-86D66152C1E9}" srcOrd="0" destOrd="0" presId="urn:microsoft.com/office/officeart/2005/8/layout/matrix2"/>
    <dgm:cxn modelId="{BEF3E33D-AAE3-46D0-B803-64930AD31E3F}" type="presOf" srcId="{0BDD2C3F-9F64-4AFC-BDFA-99B0FD662495}" destId="{409AB205-CA75-4F34-9950-D1778ABE0C5D}" srcOrd="0" destOrd="0" presId="urn:microsoft.com/office/officeart/2005/8/layout/matrix2"/>
    <dgm:cxn modelId="{8C593243-2BBC-4C4A-B2D6-B7295886EAC2}" srcId="{0BDD2C3F-9F64-4AFC-BDFA-99B0FD662495}" destId="{A6BA014C-D5CD-45B0-A6E8-DE38B4DCEFFA}" srcOrd="0" destOrd="0" parTransId="{E1017A9B-2BAD-4A79-858F-3F2A232CC5FC}" sibTransId="{636D1143-B90B-4888-9B22-17B0348BA51B}"/>
    <dgm:cxn modelId="{DEDF3986-9436-4C49-8F62-61BA3C47DC60}" srcId="{0BDD2C3F-9F64-4AFC-BDFA-99B0FD662495}" destId="{1DBF71A1-A201-4EA1-97EA-DB24F49F7E56}" srcOrd="3" destOrd="0" parTransId="{9DB2FCB8-C29E-4ED4-8FB6-0183F2586A47}" sibTransId="{9E15DBF5-A65E-4418-A7F5-AEB065A17EFD}"/>
    <dgm:cxn modelId="{9115828E-064B-43A6-8B7B-73931DC5C463}" srcId="{0BDD2C3F-9F64-4AFC-BDFA-99B0FD662495}" destId="{192D9088-0E6C-46F1-9F85-A5FD4F11ECA9}" srcOrd="1" destOrd="0" parTransId="{12D3E03D-B243-4A51-BF2F-2464335A4416}" sibTransId="{8A095F39-0332-4410-8B60-A5C1F66041C0}"/>
    <dgm:cxn modelId="{10EDE197-4B72-41B3-B1C1-8D30D5A983A8}" type="presOf" srcId="{66F65BFA-2C7D-4B52-A360-F48BEE6838C0}" destId="{65245A7B-7C16-44E2-AEE8-3B675CFCEFDA}" srcOrd="0" destOrd="0" presId="urn:microsoft.com/office/officeart/2005/8/layout/matrix2"/>
    <dgm:cxn modelId="{564A34B1-0AE4-4F2F-A6AD-F461CA32B386}" type="presOf" srcId="{1DBF71A1-A201-4EA1-97EA-DB24F49F7E56}" destId="{B80B054A-6F89-48AB-AE26-0079B56D1C05}" srcOrd="0" destOrd="0" presId="urn:microsoft.com/office/officeart/2005/8/layout/matrix2"/>
    <dgm:cxn modelId="{485ACDD1-8BA5-4FB5-8790-F1B5BAC86222}" type="presOf" srcId="{A6BA014C-D5CD-45B0-A6E8-DE38B4DCEFFA}" destId="{7B103496-DA0E-4685-89BE-480B410F7FCF}" srcOrd="0" destOrd="0" presId="urn:microsoft.com/office/officeart/2005/8/layout/matrix2"/>
    <dgm:cxn modelId="{4FB5C9DF-4B52-4998-B9D4-363D930A77F4}" srcId="{0BDD2C3F-9F64-4AFC-BDFA-99B0FD662495}" destId="{66F65BFA-2C7D-4B52-A360-F48BEE6838C0}" srcOrd="2" destOrd="0" parTransId="{A5A0009A-D57B-405D-93E0-B435AAB5176B}" sibTransId="{ED537FEA-734A-412E-A77E-4BDBEF6A6C92}"/>
    <dgm:cxn modelId="{D3AC11BA-5E20-4F9D-929F-E3358BDBF945}" type="presParOf" srcId="{409AB205-CA75-4F34-9950-D1778ABE0C5D}" destId="{18D709CE-CC30-452B-94AF-D369BF8838EE}" srcOrd="0" destOrd="0" presId="urn:microsoft.com/office/officeart/2005/8/layout/matrix2"/>
    <dgm:cxn modelId="{0817766F-C16C-4491-9045-BC02702A200E}" type="presParOf" srcId="{409AB205-CA75-4F34-9950-D1778ABE0C5D}" destId="{7B103496-DA0E-4685-89BE-480B410F7FCF}" srcOrd="1" destOrd="0" presId="urn:microsoft.com/office/officeart/2005/8/layout/matrix2"/>
    <dgm:cxn modelId="{764F39F7-A350-4C1B-96AE-93B222A6DBC9}" type="presParOf" srcId="{409AB205-CA75-4F34-9950-D1778ABE0C5D}" destId="{97980B12-612D-45AF-96B7-86D66152C1E9}" srcOrd="2" destOrd="0" presId="urn:microsoft.com/office/officeart/2005/8/layout/matrix2"/>
    <dgm:cxn modelId="{DAC22198-C00F-4B18-B768-795D26CE1A4B}" type="presParOf" srcId="{409AB205-CA75-4F34-9950-D1778ABE0C5D}" destId="{65245A7B-7C16-44E2-AEE8-3B675CFCEFDA}" srcOrd="3" destOrd="0" presId="urn:microsoft.com/office/officeart/2005/8/layout/matrix2"/>
    <dgm:cxn modelId="{513F2096-2167-4CCA-9BEC-1389BA467F57}" type="presParOf" srcId="{409AB205-CA75-4F34-9950-D1778ABE0C5D}" destId="{B80B054A-6F89-48AB-AE26-0079B56D1C05}" srcOrd="4" destOrd="0" presId="urn:microsoft.com/office/officeart/2005/8/layout/matrix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36A994-60A6-447D-8D30-19D2F536511E}">
      <dsp:nvSpPr>
        <dsp:cNvPr id="0" name=""/>
        <dsp:cNvSpPr/>
      </dsp:nvSpPr>
      <dsp:spPr>
        <a:xfrm>
          <a:off x="5457" y="207366"/>
          <a:ext cx="2481417" cy="1117845"/>
        </a:xfrm>
        <a:prstGeom prst="roundRect">
          <a:avLst>
            <a:gd name="adj" fmla="val 10000"/>
          </a:avLst>
        </a:prstGeom>
        <a:solidFill>
          <a:schemeClr val="accent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76200" numCol="1" spcCol="1270" anchor="t" anchorCtr="0">
          <a:noAutofit/>
        </a:bodyPr>
        <a:lstStyle/>
        <a:p>
          <a:pPr marL="0" lvl="0" indent="0" algn="l" defTabSz="889000">
            <a:lnSpc>
              <a:spcPct val="90000"/>
            </a:lnSpc>
            <a:spcBef>
              <a:spcPct val="0"/>
            </a:spcBef>
            <a:spcAft>
              <a:spcPct val="35000"/>
            </a:spcAft>
            <a:buNone/>
          </a:pPr>
          <a:r>
            <a:rPr lang="en-US" sz="2000" kern="1200" dirty="0">
              <a:latin typeface="Times New Roman" panose="02020603050405020304" pitchFamily="18" charset="0"/>
              <a:cs typeface="Times New Roman" panose="02020603050405020304" pitchFamily="18" charset="0"/>
            </a:rPr>
            <a:t>Data Cleaning</a:t>
          </a:r>
        </a:p>
      </dsp:txBody>
      <dsp:txXfrm>
        <a:off x="5457" y="207366"/>
        <a:ext cx="2481417" cy="745230"/>
      </dsp:txXfrm>
    </dsp:sp>
    <dsp:sp modelId="{9D677988-374B-4BBA-B73C-8BE59201B4AA}">
      <dsp:nvSpPr>
        <dsp:cNvPr id="0" name=""/>
        <dsp:cNvSpPr/>
      </dsp:nvSpPr>
      <dsp:spPr>
        <a:xfrm>
          <a:off x="589903" y="1157148"/>
          <a:ext cx="2481417" cy="3366000"/>
        </a:xfrm>
        <a:prstGeom prst="roundRect">
          <a:avLst>
            <a:gd name="adj" fmla="val 10000"/>
          </a:avLst>
        </a:prstGeom>
        <a:solidFill>
          <a:schemeClr val="accent2">
            <a:lumMod val="20000"/>
            <a:lumOff val="80000"/>
            <a:alpha val="9000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2240" tIns="142240" rIns="142240" bIns="142240" numCol="1" spcCol="1270" anchor="t" anchorCtr="0">
          <a:noAutofit/>
        </a:bodyPr>
        <a:lstStyle/>
        <a:p>
          <a:pPr marL="228600" lvl="1" indent="-228600" algn="l" defTabSz="889000">
            <a:lnSpc>
              <a:spcPct val="90000"/>
            </a:lnSpc>
            <a:spcBef>
              <a:spcPct val="0"/>
            </a:spcBef>
            <a:spcAft>
              <a:spcPct val="15000"/>
            </a:spcAft>
            <a:buChar char="•"/>
          </a:pPr>
          <a:r>
            <a:rPr lang="en-US" sz="2000" kern="1200" dirty="0">
              <a:solidFill>
                <a:schemeClr val="accent6">
                  <a:lumMod val="75000"/>
                </a:schemeClr>
              </a:solidFill>
              <a:latin typeface="Times New Roman" panose="02020603050405020304" pitchFamily="18" charset="0"/>
              <a:cs typeface="Times New Roman" panose="02020603050405020304" pitchFamily="18" charset="0"/>
            </a:rPr>
            <a:t>Import the collected data from web scraping</a:t>
          </a:r>
        </a:p>
        <a:p>
          <a:pPr marL="228600" lvl="1" indent="-228600" algn="l" defTabSz="889000">
            <a:lnSpc>
              <a:spcPct val="90000"/>
            </a:lnSpc>
            <a:spcBef>
              <a:spcPct val="0"/>
            </a:spcBef>
            <a:spcAft>
              <a:spcPct val="15000"/>
            </a:spcAft>
            <a:buChar char="•"/>
          </a:pPr>
          <a:r>
            <a:rPr lang="en-US" sz="2000" kern="1200" dirty="0">
              <a:solidFill>
                <a:schemeClr val="accent6">
                  <a:lumMod val="75000"/>
                </a:schemeClr>
              </a:solidFill>
              <a:latin typeface="Times New Roman" panose="02020603050405020304" pitchFamily="18" charset="0"/>
              <a:cs typeface="Times New Roman" panose="02020603050405020304" pitchFamily="18" charset="0"/>
            </a:rPr>
            <a:t>Clean and format the records as per usage by using various imputation techniques</a:t>
          </a:r>
        </a:p>
      </dsp:txBody>
      <dsp:txXfrm>
        <a:off x="662581" y="1229826"/>
        <a:ext cx="2336061" cy="3220644"/>
      </dsp:txXfrm>
    </dsp:sp>
    <dsp:sp modelId="{51EA4E37-9197-43C9-9502-961CC2F00719}">
      <dsp:nvSpPr>
        <dsp:cNvPr id="0" name=""/>
        <dsp:cNvSpPr/>
      </dsp:nvSpPr>
      <dsp:spPr>
        <a:xfrm>
          <a:off x="2863048" y="271080"/>
          <a:ext cx="797488" cy="617801"/>
        </a:xfrm>
        <a:prstGeom prst="rightArrow">
          <a:avLst>
            <a:gd name="adj1" fmla="val 60000"/>
            <a:gd name="adj2" fmla="val 50000"/>
          </a:avLst>
        </a:prstGeom>
        <a:solidFill>
          <a:schemeClr val="accent5">
            <a:lumMod val="50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dirty="0"/>
        </a:p>
      </dsp:txBody>
      <dsp:txXfrm>
        <a:off x="2863048" y="394640"/>
        <a:ext cx="612148" cy="370681"/>
      </dsp:txXfrm>
    </dsp:sp>
    <dsp:sp modelId="{6BB0ABCB-2373-47ED-9774-278F8EE9E9B2}">
      <dsp:nvSpPr>
        <dsp:cNvPr id="0" name=""/>
        <dsp:cNvSpPr/>
      </dsp:nvSpPr>
      <dsp:spPr>
        <a:xfrm>
          <a:off x="3991570" y="207366"/>
          <a:ext cx="2481417" cy="1117845"/>
        </a:xfrm>
        <a:prstGeom prst="roundRect">
          <a:avLst>
            <a:gd name="adj" fmla="val 10000"/>
          </a:avLst>
        </a:prstGeom>
        <a:solidFill>
          <a:schemeClr val="accent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76200" numCol="1" spcCol="1270" anchor="t" anchorCtr="0">
          <a:noAutofit/>
        </a:bodyPr>
        <a:lstStyle/>
        <a:p>
          <a:pPr marL="0" lvl="0" indent="0" algn="l" defTabSz="889000">
            <a:lnSpc>
              <a:spcPct val="90000"/>
            </a:lnSpc>
            <a:spcBef>
              <a:spcPct val="0"/>
            </a:spcBef>
            <a:spcAft>
              <a:spcPct val="35000"/>
            </a:spcAft>
            <a:buNone/>
          </a:pPr>
          <a:r>
            <a:rPr lang="en-US" sz="2000" kern="1200" dirty="0">
              <a:latin typeface="Times New Roman" panose="02020603050405020304" pitchFamily="18" charset="0"/>
              <a:cs typeface="Times New Roman" panose="02020603050405020304" pitchFamily="18" charset="0"/>
            </a:rPr>
            <a:t>Exploratory Data Analysis</a:t>
          </a:r>
        </a:p>
      </dsp:txBody>
      <dsp:txXfrm>
        <a:off x="3991570" y="207366"/>
        <a:ext cx="2481417" cy="745230"/>
      </dsp:txXfrm>
    </dsp:sp>
    <dsp:sp modelId="{93C83A52-6E6B-41FD-9424-D118FD751CED}">
      <dsp:nvSpPr>
        <dsp:cNvPr id="0" name=""/>
        <dsp:cNvSpPr/>
      </dsp:nvSpPr>
      <dsp:spPr>
        <a:xfrm>
          <a:off x="4595074" y="1147387"/>
          <a:ext cx="2481417" cy="3366000"/>
        </a:xfrm>
        <a:prstGeom prst="roundRect">
          <a:avLst>
            <a:gd name="adj" fmla="val 10000"/>
          </a:avLst>
        </a:prstGeom>
        <a:solidFill>
          <a:schemeClr val="accent2">
            <a:lumMod val="20000"/>
            <a:lumOff val="80000"/>
            <a:alpha val="9000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2240" tIns="142240" rIns="142240" bIns="142240" numCol="1" spcCol="1270" anchor="t" anchorCtr="0">
          <a:noAutofit/>
        </a:bodyPr>
        <a:lstStyle/>
        <a:p>
          <a:pPr marL="228600" lvl="1" indent="-228600" algn="l" defTabSz="889000">
            <a:lnSpc>
              <a:spcPct val="90000"/>
            </a:lnSpc>
            <a:spcBef>
              <a:spcPct val="0"/>
            </a:spcBef>
            <a:spcAft>
              <a:spcPct val="15000"/>
            </a:spcAft>
            <a:buChar char="•"/>
          </a:pPr>
          <a:r>
            <a:rPr lang="en-US" sz="2000" kern="1200" dirty="0">
              <a:solidFill>
                <a:schemeClr val="accent6">
                  <a:lumMod val="75000"/>
                </a:schemeClr>
              </a:solidFill>
              <a:latin typeface="Times New Roman" panose="02020603050405020304" pitchFamily="18" charset="0"/>
              <a:cs typeface="Times New Roman" panose="02020603050405020304" pitchFamily="18" charset="0"/>
            </a:rPr>
            <a:t>Check through all the dataset information like datatype, missing value, duplicate value etc.</a:t>
          </a:r>
        </a:p>
        <a:p>
          <a:pPr marL="228600" lvl="1" indent="-228600" algn="l" defTabSz="889000">
            <a:lnSpc>
              <a:spcPct val="90000"/>
            </a:lnSpc>
            <a:spcBef>
              <a:spcPct val="0"/>
            </a:spcBef>
            <a:spcAft>
              <a:spcPct val="15000"/>
            </a:spcAft>
            <a:buChar char="•"/>
          </a:pPr>
          <a:r>
            <a:rPr lang="en-US" sz="2000" kern="1200" dirty="0">
              <a:solidFill>
                <a:schemeClr val="accent6">
                  <a:lumMod val="75000"/>
                </a:schemeClr>
              </a:solidFill>
              <a:latin typeface="Times New Roman" panose="02020603050405020304" pitchFamily="18" charset="0"/>
              <a:cs typeface="Times New Roman" panose="02020603050405020304" pitchFamily="18" charset="0"/>
            </a:rPr>
            <a:t>Analyze each and every data record to ensure we have usable information</a:t>
          </a:r>
        </a:p>
      </dsp:txBody>
      <dsp:txXfrm>
        <a:off x="4667752" y="1220065"/>
        <a:ext cx="2336061" cy="3220644"/>
      </dsp:txXfrm>
    </dsp:sp>
    <dsp:sp modelId="{A66EA167-6AD2-4AA4-A421-59E2B4561DDF}">
      <dsp:nvSpPr>
        <dsp:cNvPr id="0" name=""/>
        <dsp:cNvSpPr/>
      </dsp:nvSpPr>
      <dsp:spPr>
        <a:xfrm>
          <a:off x="6849161" y="271080"/>
          <a:ext cx="797488" cy="617801"/>
        </a:xfrm>
        <a:prstGeom prst="rightArrow">
          <a:avLst>
            <a:gd name="adj1" fmla="val 60000"/>
            <a:gd name="adj2" fmla="val 50000"/>
          </a:avLst>
        </a:prstGeom>
        <a:solidFill>
          <a:schemeClr val="accent5">
            <a:lumMod val="50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dirty="0"/>
        </a:p>
      </dsp:txBody>
      <dsp:txXfrm>
        <a:off x="6849161" y="394640"/>
        <a:ext cx="612148" cy="370681"/>
      </dsp:txXfrm>
    </dsp:sp>
    <dsp:sp modelId="{3E371716-205E-4EF6-A7ED-14278F63B034}">
      <dsp:nvSpPr>
        <dsp:cNvPr id="0" name=""/>
        <dsp:cNvSpPr/>
      </dsp:nvSpPr>
      <dsp:spPr>
        <a:xfrm>
          <a:off x="7977683" y="207366"/>
          <a:ext cx="2481417" cy="1117845"/>
        </a:xfrm>
        <a:prstGeom prst="roundRect">
          <a:avLst>
            <a:gd name="adj" fmla="val 10000"/>
          </a:avLst>
        </a:prstGeom>
        <a:solidFill>
          <a:schemeClr val="accent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76200" numCol="1" spcCol="1270" anchor="t" anchorCtr="0">
          <a:noAutofit/>
        </a:bodyPr>
        <a:lstStyle/>
        <a:p>
          <a:pPr marL="0" lvl="0" indent="0" algn="l" defTabSz="889000">
            <a:lnSpc>
              <a:spcPct val="90000"/>
            </a:lnSpc>
            <a:spcBef>
              <a:spcPct val="0"/>
            </a:spcBef>
            <a:spcAft>
              <a:spcPct val="35000"/>
            </a:spcAft>
            <a:buNone/>
          </a:pPr>
          <a:r>
            <a:rPr lang="en-US" sz="2000" kern="1200" dirty="0">
              <a:latin typeface="Times New Roman" panose="02020603050405020304" pitchFamily="18" charset="0"/>
              <a:cs typeface="Times New Roman" panose="02020603050405020304" pitchFamily="18" charset="0"/>
            </a:rPr>
            <a:t>Visualization and Data Preprocessing</a:t>
          </a:r>
        </a:p>
      </dsp:txBody>
      <dsp:txXfrm>
        <a:off x="7977683" y="207366"/>
        <a:ext cx="2481417" cy="745230"/>
      </dsp:txXfrm>
    </dsp:sp>
    <dsp:sp modelId="{D91F2413-E4E3-4058-AF8C-E44208B5C14B}">
      <dsp:nvSpPr>
        <dsp:cNvPr id="0" name=""/>
        <dsp:cNvSpPr/>
      </dsp:nvSpPr>
      <dsp:spPr>
        <a:xfrm>
          <a:off x="8491382" y="1118170"/>
          <a:ext cx="2481417" cy="3366000"/>
        </a:xfrm>
        <a:prstGeom prst="roundRect">
          <a:avLst>
            <a:gd name="adj" fmla="val 10000"/>
          </a:avLst>
        </a:prstGeom>
        <a:solidFill>
          <a:schemeClr val="accent2">
            <a:lumMod val="20000"/>
            <a:lumOff val="80000"/>
            <a:alpha val="9000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2240" tIns="142240" rIns="142240" bIns="142240" numCol="1" spcCol="1270" anchor="t" anchorCtr="0">
          <a:noAutofit/>
        </a:bodyPr>
        <a:lstStyle/>
        <a:p>
          <a:pPr marL="228600" lvl="1" indent="-228600" algn="l" defTabSz="889000">
            <a:lnSpc>
              <a:spcPct val="90000"/>
            </a:lnSpc>
            <a:spcBef>
              <a:spcPct val="0"/>
            </a:spcBef>
            <a:spcAft>
              <a:spcPct val="15000"/>
            </a:spcAft>
            <a:buChar char="•"/>
          </a:pPr>
          <a:r>
            <a:rPr lang="en-US" sz="2000" kern="1200" dirty="0">
              <a:solidFill>
                <a:schemeClr val="accent6">
                  <a:lumMod val="75000"/>
                </a:schemeClr>
              </a:solidFill>
              <a:latin typeface="Times New Roman" panose="02020603050405020304" pitchFamily="18" charset="0"/>
              <a:cs typeface="Times New Roman" panose="02020603050405020304" pitchFamily="18" charset="0"/>
            </a:rPr>
            <a:t>Use various visualization methods to check the data distribution identify presence of outliers and skewness</a:t>
          </a:r>
        </a:p>
        <a:p>
          <a:pPr marL="228600" lvl="1" indent="-228600" algn="l" defTabSz="889000">
            <a:lnSpc>
              <a:spcPct val="90000"/>
            </a:lnSpc>
            <a:spcBef>
              <a:spcPct val="0"/>
            </a:spcBef>
            <a:spcAft>
              <a:spcPct val="15000"/>
            </a:spcAft>
            <a:buChar char="•"/>
          </a:pPr>
          <a:r>
            <a:rPr lang="en-US" sz="2000" kern="1200" dirty="0">
              <a:solidFill>
                <a:schemeClr val="accent6">
                  <a:lumMod val="75000"/>
                </a:schemeClr>
              </a:solidFill>
              <a:latin typeface="Times New Roman" panose="02020603050405020304" pitchFamily="18" charset="0"/>
              <a:cs typeface="Times New Roman" panose="02020603050405020304" pitchFamily="18" charset="0"/>
            </a:rPr>
            <a:t>Perform encoding and scaling methods</a:t>
          </a:r>
        </a:p>
      </dsp:txBody>
      <dsp:txXfrm>
        <a:off x="8564060" y="1190848"/>
        <a:ext cx="2336061" cy="322064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36A994-60A6-447D-8D30-19D2F536511E}">
      <dsp:nvSpPr>
        <dsp:cNvPr id="0" name=""/>
        <dsp:cNvSpPr/>
      </dsp:nvSpPr>
      <dsp:spPr>
        <a:xfrm>
          <a:off x="5457" y="71900"/>
          <a:ext cx="2481417" cy="1071318"/>
        </a:xfrm>
        <a:prstGeom prst="roundRect">
          <a:avLst>
            <a:gd name="adj" fmla="val 10000"/>
          </a:avLst>
        </a:prstGeom>
        <a:solidFill>
          <a:schemeClr val="accent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135128" rIns="135128" bIns="72390" numCol="1" spcCol="1270" anchor="t" anchorCtr="0">
          <a:noAutofit/>
        </a:bodyPr>
        <a:lstStyle/>
        <a:p>
          <a:pPr marL="0" lvl="0" indent="0" algn="l" defTabSz="844550">
            <a:lnSpc>
              <a:spcPct val="90000"/>
            </a:lnSpc>
            <a:spcBef>
              <a:spcPct val="0"/>
            </a:spcBef>
            <a:spcAft>
              <a:spcPct val="35000"/>
            </a:spcAft>
            <a:buNone/>
          </a:pPr>
          <a:r>
            <a:rPr lang="en-US" sz="1900" kern="1200" dirty="0">
              <a:latin typeface="Times New Roman" panose="02020603050405020304" pitchFamily="18" charset="0"/>
              <a:cs typeface="Times New Roman" panose="02020603050405020304" pitchFamily="18" charset="0"/>
            </a:rPr>
            <a:t>Model Building</a:t>
          </a:r>
        </a:p>
      </dsp:txBody>
      <dsp:txXfrm>
        <a:off x="5457" y="71900"/>
        <a:ext cx="2481417" cy="714212"/>
      </dsp:txXfrm>
    </dsp:sp>
    <dsp:sp modelId="{9D677988-374B-4BBA-B73C-8BE59201B4AA}">
      <dsp:nvSpPr>
        <dsp:cNvPr id="0" name=""/>
        <dsp:cNvSpPr/>
      </dsp:nvSpPr>
      <dsp:spPr>
        <a:xfrm>
          <a:off x="627993" y="858012"/>
          <a:ext cx="2481417" cy="3667950"/>
        </a:xfrm>
        <a:prstGeom prst="roundRect">
          <a:avLst>
            <a:gd name="adj" fmla="val 10000"/>
          </a:avLst>
        </a:prstGeom>
        <a:solidFill>
          <a:schemeClr val="accent2">
            <a:lumMod val="20000"/>
            <a:lumOff val="80000"/>
            <a:alpha val="9000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5128" tIns="135128" rIns="135128" bIns="135128" numCol="1" spcCol="1270" anchor="t" anchorCtr="0">
          <a:noAutofit/>
        </a:bodyPr>
        <a:lstStyle/>
        <a:p>
          <a:pPr marL="171450" lvl="1" indent="-171450" algn="l" defTabSz="844550">
            <a:lnSpc>
              <a:spcPct val="90000"/>
            </a:lnSpc>
            <a:spcBef>
              <a:spcPct val="0"/>
            </a:spcBef>
            <a:spcAft>
              <a:spcPct val="15000"/>
            </a:spcAft>
            <a:buChar char="•"/>
          </a:pPr>
          <a:endParaRPr lang="en-US" sz="1900" kern="1200" dirty="0">
            <a:solidFill>
              <a:schemeClr val="accent6">
                <a:lumMod val="75000"/>
              </a:schemeClr>
            </a:solidFill>
            <a:latin typeface="Times New Roman" panose="02020603050405020304" pitchFamily="18" charset="0"/>
            <a:cs typeface="Times New Roman" panose="02020603050405020304" pitchFamily="18" charset="0"/>
          </a:endParaRPr>
        </a:p>
        <a:p>
          <a:pPr marL="171450" lvl="1" indent="-171450" algn="l" defTabSz="844550">
            <a:lnSpc>
              <a:spcPct val="90000"/>
            </a:lnSpc>
            <a:spcBef>
              <a:spcPct val="0"/>
            </a:spcBef>
            <a:spcAft>
              <a:spcPct val="15000"/>
            </a:spcAft>
            <a:buChar char="•"/>
          </a:pPr>
          <a:r>
            <a:rPr lang="en-US" sz="1900" kern="1200" dirty="0">
              <a:solidFill>
                <a:schemeClr val="accent6">
                  <a:lumMod val="75000"/>
                </a:schemeClr>
              </a:solidFill>
              <a:latin typeface="Times New Roman" panose="02020603050405020304" pitchFamily="18" charset="0"/>
              <a:cs typeface="Times New Roman" panose="02020603050405020304" pitchFamily="18" charset="0"/>
            </a:rPr>
            <a:t>Create appropriate Regression Machine Learning model function</a:t>
          </a:r>
        </a:p>
        <a:p>
          <a:pPr marL="171450" lvl="1" indent="-171450" algn="l" defTabSz="844550">
            <a:lnSpc>
              <a:spcPct val="90000"/>
            </a:lnSpc>
            <a:spcBef>
              <a:spcPct val="0"/>
            </a:spcBef>
            <a:spcAft>
              <a:spcPct val="15000"/>
            </a:spcAft>
            <a:buChar char="•"/>
          </a:pPr>
          <a:r>
            <a:rPr lang="en-US" sz="1900" kern="1200" dirty="0">
              <a:solidFill>
                <a:schemeClr val="accent6">
                  <a:lumMod val="75000"/>
                </a:schemeClr>
              </a:solidFill>
              <a:latin typeface="Times New Roman" panose="02020603050405020304" pitchFamily="18" charset="0"/>
              <a:cs typeface="Times New Roman" panose="02020603050405020304" pitchFamily="18" charset="0"/>
            </a:rPr>
            <a:t>Need to ensure that whenever the regression function is called it is able to process all the necessary parameters</a:t>
          </a:r>
        </a:p>
      </dsp:txBody>
      <dsp:txXfrm>
        <a:off x="700671" y="930690"/>
        <a:ext cx="2336061" cy="3522594"/>
      </dsp:txXfrm>
    </dsp:sp>
    <dsp:sp modelId="{51EA4E37-9197-43C9-9502-961CC2F00719}">
      <dsp:nvSpPr>
        <dsp:cNvPr id="0" name=""/>
        <dsp:cNvSpPr/>
      </dsp:nvSpPr>
      <dsp:spPr>
        <a:xfrm>
          <a:off x="2863048" y="120105"/>
          <a:ext cx="797488" cy="617801"/>
        </a:xfrm>
        <a:prstGeom prst="rightArrow">
          <a:avLst>
            <a:gd name="adj1" fmla="val 60000"/>
            <a:gd name="adj2" fmla="val 50000"/>
          </a:avLst>
        </a:prstGeom>
        <a:solidFill>
          <a:schemeClr val="accent5">
            <a:lumMod val="75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dirty="0"/>
        </a:p>
      </dsp:txBody>
      <dsp:txXfrm>
        <a:off x="2863048" y="243665"/>
        <a:ext cx="612148" cy="370681"/>
      </dsp:txXfrm>
    </dsp:sp>
    <dsp:sp modelId="{6BB0ABCB-2373-47ED-9774-278F8EE9E9B2}">
      <dsp:nvSpPr>
        <dsp:cNvPr id="0" name=""/>
        <dsp:cNvSpPr/>
      </dsp:nvSpPr>
      <dsp:spPr>
        <a:xfrm>
          <a:off x="3991570" y="71900"/>
          <a:ext cx="2481417" cy="1071318"/>
        </a:xfrm>
        <a:prstGeom prst="roundRect">
          <a:avLst>
            <a:gd name="adj" fmla="val 10000"/>
          </a:avLst>
        </a:prstGeom>
        <a:solidFill>
          <a:schemeClr val="accent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135128" rIns="135128" bIns="72390" numCol="1" spcCol="1270" anchor="t" anchorCtr="0">
          <a:noAutofit/>
        </a:bodyPr>
        <a:lstStyle/>
        <a:p>
          <a:pPr marL="0" lvl="0" indent="0" algn="l" defTabSz="844550">
            <a:lnSpc>
              <a:spcPct val="90000"/>
            </a:lnSpc>
            <a:spcBef>
              <a:spcPct val="0"/>
            </a:spcBef>
            <a:spcAft>
              <a:spcPct val="35000"/>
            </a:spcAft>
            <a:buNone/>
          </a:pPr>
          <a:r>
            <a:rPr lang="en-US" sz="1900" kern="1200" dirty="0">
              <a:latin typeface="Times New Roman" panose="02020603050405020304" pitchFamily="18" charset="0"/>
              <a:cs typeface="Times New Roman" panose="02020603050405020304" pitchFamily="18" charset="0"/>
            </a:rPr>
            <a:t>Model Evaluation</a:t>
          </a:r>
        </a:p>
      </dsp:txBody>
      <dsp:txXfrm>
        <a:off x="3991570" y="71900"/>
        <a:ext cx="2481417" cy="714212"/>
      </dsp:txXfrm>
    </dsp:sp>
    <dsp:sp modelId="{93C83A52-6E6B-41FD-9424-D118FD751CED}">
      <dsp:nvSpPr>
        <dsp:cNvPr id="0" name=""/>
        <dsp:cNvSpPr/>
      </dsp:nvSpPr>
      <dsp:spPr>
        <a:xfrm>
          <a:off x="4537902" y="858012"/>
          <a:ext cx="2481417" cy="3667950"/>
        </a:xfrm>
        <a:prstGeom prst="roundRect">
          <a:avLst>
            <a:gd name="adj" fmla="val 10000"/>
          </a:avLst>
        </a:prstGeom>
        <a:solidFill>
          <a:schemeClr val="accent2">
            <a:lumMod val="20000"/>
            <a:lumOff val="80000"/>
            <a:alpha val="9000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0904" tIns="120904" rIns="120904" bIns="120904" numCol="1" spcCol="1270" anchor="t" anchorCtr="0">
          <a:noAutofit/>
        </a:bodyPr>
        <a:lstStyle/>
        <a:p>
          <a:pPr marL="171450" lvl="1" indent="-171450" algn="l" defTabSz="755650">
            <a:lnSpc>
              <a:spcPct val="90000"/>
            </a:lnSpc>
            <a:spcBef>
              <a:spcPct val="0"/>
            </a:spcBef>
            <a:spcAft>
              <a:spcPct val="15000"/>
            </a:spcAft>
            <a:buChar char="•"/>
          </a:pPr>
          <a:endParaRPr lang="en-US" sz="1700" kern="1200" dirty="0">
            <a:solidFill>
              <a:schemeClr val="accent6">
                <a:lumMod val="75000"/>
              </a:schemeClr>
            </a:solidFill>
            <a:latin typeface="Times New Roman" panose="02020603050405020304" pitchFamily="18" charset="0"/>
            <a:ea typeface="+mn-ea"/>
            <a:cs typeface="Times New Roman" panose="02020603050405020304" pitchFamily="18" charset="0"/>
          </a:endParaRPr>
        </a:p>
        <a:p>
          <a:pPr marL="171450" lvl="1" indent="-171450" algn="l" defTabSz="755650">
            <a:lnSpc>
              <a:spcPct val="90000"/>
            </a:lnSpc>
            <a:spcBef>
              <a:spcPct val="0"/>
            </a:spcBef>
            <a:spcAft>
              <a:spcPct val="15000"/>
            </a:spcAft>
            <a:buChar char="•"/>
          </a:pPr>
          <a:r>
            <a:rPr lang="en-US" sz="1700" kern="1200" dirty="0">
              <a:solidFill>
                <a:schemeClr val="accent6">
                  <a:lumMod val="75000"/>
                </a:schemeClr>
              </a:solidFill>
              <a:latin typeface="Times New Roman" panose="02020603050405020304" pitchFamily="18" charset="0"/>
              <a:ea typeface="+mn-ea"/>
              <a:cs typeface="Times New Roman" panose="02020603050405020304" pitchFamily="18" charset="0"/>
            </a:rPr>
            <a:t>Usage of evaluation metrics to check the accuracy of the models over trained and test data inputs</a:t>
          </a:r>
        </a:p>
        <a:p>
          <a:pPr marL="171450" lvl="1" indent="-171450" algn="l" defTabSz="755650">
            <a:lnSpc>
              <a:spcPct val="90000"/>
            </a:lnSpc>
            <a:spcBef>
              <a:spcPct val="0"/>
            </a:spcBef>
            <a:spcAft>
              <a:spcPct val="15000"/>
            </a:spcAft>
            <a:buChar char="•"/>
          </a:pPr>
          <a:r>
            <a:rPr lang="en-US" sz="1700" kern="1200" dirty="0">
              <a:solidFill>
                <a:schemeClr val="accent6">
                  <a:lumMod val="75000"/>
                </a:schemeClr>
              </a:solidFill>
              <a:latin typeface="Times New Roman" panose="02020603050405020304" pitchFamily="18" charset="0"/>
              <a:ea typeface="+mn-ea"/>
              <a:cs typeface="Times New Roman" panose="02020603050405020304" pitchFamily="18" charset="0"/>
            </a:rPr>
            <a:t>Ensure the cross validation techniques helps in reducing over fitting and under fitting data</a:t>
          </a:r>
        </a:p>
      </dsp:txBody>
      <dsp:txXfrm>
        <a:off x="4610580" y="930690"/>
        <a:ext cx="2336061" cy="3522594"/>
      </dsp:txXfrm>
    </dsp:sp>
    <dsp:sp modelId="{A66EA167-6AD2-4AA4-A421-59E2B4561DDF}">
      <dsp:nvSpPr>
        <dsp:cNvPr id="0" name=""/>
        <dsp:cNvSpPr/>
      </dsp:nvSpPr>
      <dsp:spPr>
        <a:xfrm>
          <a:off x="6849161" y="120105"/>
          <a:ext cx="797488" cy="617801"/>
        </a:xfrm>
        <a:prstGeom prst="rightArrow">
          <a:avLst>
            <a:gd name="adj1" fmla="val 60000"/>
            <a:gd name="adj2" fmla="val 50000"/>
          </a:avLst>
        </a:prstGeom>
        <a:solidFill>
          <a:schemeClr val="accent5">
            <a:lumMod val="75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dirty="0"/>
        </a:p>
      </dsp:txBody>
      <dsp:txXfrm>
        <a:off x="6849161" y="243665"/>
        <a:ext cx="612148" cy="370681"/>
      </dsp:txXfrm>
    </dsp:sp>
    <dsp:sp modelId="{3E371716-205E-4EF6-A7ED-14278F63B034}">
      <dsp:nvSpPr>
        <dsp:cNvPr id="0" name=""/>
        <dsp:cNvSpPr/>
      </dsp:nvSpPr>
      <dsp:spPr>
        <a:xfrm>
          <a:off x="7977683" y="71900"/>
          <a:ext cx="2481417" cy="1071318"/>
        </a:xfrm>
        <a:prstGeom prst="roundRect">
          <a:avLst>
            <a:gd name="adj" fmla="val 10000"/>
          </a:avLst>
        </a:prstGeom>
        <a:solidFill>
          <a:schemeClr val="accent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135128" rIns="135128" bIns="72390" numCol="1" spcCol="1270" anchor="t" anchorCtr="0">
          <a:noAutofit/>
        </a:bodyPr>
        <a:lstStyle/>
        <a:p>
          <a:pPr marL="0" lvl="0" indent="0" algn="l" defTabSz="844550">
            <a:lnSpc>
              <a:spcPct val="90000"/>
            </a:lnSpc>
            <a:spcBef>
              <a:spcPct val="0"/>
            </a:spcBef>
            <a:spcAft>
              <a:spcPct val="35000"/>
            </a:spcAft>
            <a:buNone/>
          </a:pPr>
          <a:r>
            <a:rPr lang="en-US" sz="1900" kern="1200" dirty="0">
              <a:latin typeface="Times New Roman" panose="02020603050405020304" pitchFamily="18" charset="0"/>
              <a:cs typeface="Times New Roman" panose="02020603050405020304" pitchFamily="18" charset="0"/>
            </a:rPr>
            <a:t>Hyperparameter Tuning Best Model</a:t>
          </a:r>
        </a:p>
      </dsp:txBody>
      <dsp:txXfrm>
        <a:off x="7977683" y="71900"/>
        <a:ext cx="2481417" cy="714212"/>
      </dsp:txXfrm>
    </dsp:sp>
    <dsp:sp modelId="{D91F2413-E4E3-4058-AF8C-E44208B5C14B}">
      <dsp:nvSpPr>
        <dsp:cNvPr id="0" name=""/>
        <dsp:cNvSpPr/>
      </dsp:nvSpPr>
      <dsp:spPr>
        <a:xfrm>
          <a:off x="8491382" y="858012"/>
          <a:ext cx="2481417" cy="3667950"/>
        </a:xfrm>
        <a:prstGeom prst="roundRect">
          <a:avLst>
            <a:gd name="adj" fmla="val 10000"/>
          </a:avLst>
        </a:prstGeom>
        <a:solidFill>
          <a:schemeClr val="accent2">
            <a:lumMod val="20000"/>
            <a:lumOff val="80000"/>
            <a:alpha val="9000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0904" tIns="120904" rIns="120904" bIns="120904" numCol="1" spcCol="1270" anchor="t" anchorCtr="0">
          <a:noAutofit/>
        </a:bodyPr>
        <a:lstStyle/>
        <a:p>
          <a:pPr marL="171450" lvl="1" indent="-171450" algn="l" defTabSz="755650">
            <a:lnSpc>
              <a:spcPct val="90000"/>
            </a:lnSpc>
            <a:spcBef>
              <a:spcPct val="0"/>
            </a:spcBef>
            <a:spcAft>
              <a:spcPct val="15000"/>
            </a:spcAft>
            <a:buChar char="•"/>
          </a:pPr>
          <a:endParaRPr lang="en-US" sz="1700" kern="1200" dirty="0">
            <a:solidFill>
              <a:schemeClr val="accent6">
                <a:lumMod val="75000"/>
              </a:schemeClr>
            </a:solidFill>
            <a:latin typeface="Times New Roman" panose="02020603050405020304" pitchFamily="18" charset="0"/>
            <a:ea typeface="+mn-ea"/>
            <a:cs typeface="Times New Roman" panose="02020603050405020304" pitchFamily="18" charset="0"/>
          </a:endParaRPr>
        </a:p>
        <a:p>
          <a:pPr marL="171450" lvl="1" indent="-171450" algn="l" defTabSz="755650">
            <a:lnSpc>
              <a:spcPct val="90000"/>
            </a:lnSpc>
            <a:spcBef>
              <a:spcPct val="0"/>
            </a:spcBef>
            <a:spcAft>
              <a:spcPct val="15000"/>
            </a:spcAft>
            <a:buChar char="•"/>
          </a:pPr>
          <a:r>
            <a:rPr lang="en-US" sz="1700" kern="1200" dirty="0">
              <a:solidFill>
                <a:schemeClr val="accent6">
                  <a:lumMod val="75000"/>
                </a:schemeClr>
              </a:solidFill>
              <a:latin typeface="Times New Roman" panose="02020603050405020304" pitchFamily="18" charset="0"/>
              <a:ea typeface="+mn-ea"/>
              <a:cs typeface="Times New Roman" panose="02020603050405020304" pitchFamily="18" charset="0"/>
            </a:rPr>
            <a:t>Choosing the appropriate Regression Machine Learning model to check various parameter permutation and combinations</a:t>
          </a:r>
        </a:p>
        <a:p>
          <a:pPr marL="171450" lvl="1" indent="-171450" algn="l" defTabSz="755650">
            <a:lnSpc>
              <a:spcPct val="90000"/>
            </a:lnSpc>
            <a:spcBef>
              <a:spcPct val="0"/>
            </a:spcBef>
            <a:spcAft>
              <a:spcPct val="15000"/>
            </a:spcAft>
            <a:buChar char="•"/>
          </a:pPr>
          <a:r>
            <a:rPr lang="en-US" sz="1700" kern="1200" dirty="0">
              <a:solidFill>
                <a:schemeClr val="accent6">
                  <a:lumMod val="75000"/>
                </a:schemeClr>
              </a:solidFill>
              <a:latin typeface="Times New Roman" panose="02020603050405020304" pitchFamily="18" charset="0"/>
              <a:ea typeface="+mn-ea"/>
              <a:cs typeface="Times New Roman" panose="02020603050405020304" pitchFamily="18" charset="0"/>
            </a:rPr>
            <a:t>Using Grid Search CV to obtain the best parameters that can be plugged into the selected model</a:t>
          </a:r>
        </a:p>
      </dsp:txBody>
      <dsp:txXfrm>
        <a:off x="8564060" y="930690"/>
        <a:ext cx="2336061" cy="352259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D709CE-CC30-452B-94AF-D369BF8838EE}">
      <dsp:nvSpPr>
        <dsp:cNvPr id="0" name=""/>
        <dsp:cNvSpPr/>
      </dsp:nvSpPr>
      <dsp:spPr>
        <a:xfrm>
          <a:off x="241046" y="0"/>
          <a:ext cx="3876675" cy="3876675"/>
        </a:xfrm>
        <a:prstGeom prst="quadArrow">
          <a:avLst>
            <a:gd name="adj1" fmla="val 2000"/>
            <a:gd name="adj2" fmla="val 4000"/>
            <a:gd name="adj3" fmla="val 5000"/>
          </a:avLst>
        </a:prstGeom>
        <a:solidFill>
          <a:schemeClr val="accent2">
            <a:tint val="40000"/>
            <a:hueOff val="0"/>
            <a:satOff val="0"/>
            <a:lumOff val="0"/>
            <a:alphaOff val="0"/>
          </a:schemeClr>
        </a:solidFill>
        <a:ln w="6350" cap="flat" cmpd="sng" algn="ctr">
          <a:solidFill>
            <a:schemeClr val="dk1">
              <a:hueOff val="0"/>
              <a:satOff val="0"/>
              <a:lumOff val="0"/>
              <a:alphaOff val="0"/>
            </a:schemeClr>
          </a:solidFill>
          <a:prstDash val="solid"/>
          <a:miter lim="800000"/>
        </a:ln>
        <a:effectLst/>
        <a:scene3d>
          <a:camera prst="orthographicFront">
            <a:rot lat="0" lon="0" rev="0"/>
          </a:camera>
          <a:lightRig rig="contrasting" dir="t">
            <a:rot lat="0" lon="0" rev="1200000"/>
          </a:lightRig>
        </a:scene3d>
        <a:sp3d z="-300000" prstMaterial="plastic"/>
      </dsp:spPr>
      <dsp:style>
        <a:lnRef idx="1">
          <a:scrgbClr r="0" g="0" b="0"/>
        </a:lnRef>
        <a:fillRef idx="1">
          <a:scrgbClr r="0" g="0" b="0"/>
        </a:fillRef>
        <a:effectRef idx="0">
          <a:scrgbClr r="0" g="0" b="0"/>
        </a:effectRef>
        <a:fontRef idx="minor"/>
      </dsp:style>
    </dsp:sp>
    <dsp:sp modelId="{7B103496-DA0E-4685-89BE-480B410F7FCF}">
      <dsp:nvSpPr>
        <dsp:cNvPr id="0" name=""/>
        <dsp:cNvSpPr/>
      </dsp:nvSpPr>
      <dsp:spPr>
        <a:xfrm>
          <a:off x="493029" y="251983"/>
          <a:ext cx="1550670" cy="1550670"/>
        </a:xfrm>
        <a:prstGeom prst="roundRect">
          <a:avLst/>
        </a:prstGeom>
        <a:solidFill>
          <a:schemeClr val="accent2">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0" i="0" kern="1200" dirty="0">
              <a:latin typeface="Constantia (Body)"/>
            </a:rPr>
            <a:t>Shape : 10,000 rows and 6 columns</a:t>
          </a:r>
        </a:p>
      </dsp:txBody>
      <dsp:txXfrm>
        <a:off x="568726" y="327680"/>
        <a:ext cx="1399276" cy="1399276"/>
      </dsp:txXfrm>
    </dsp:sp>
    <dsp:sp modelId="{97980B12-612D-45AF-96B7-86D66152C1E9}">
      <dsp:nvSpPr>
        <dsp:cNvPr id="0" name=""/>
        <dsp:cNvSpPr/>
      </dsp:nvSpPr>
      <dsp:spPr>
        <a:xfrm>
          <a:off x="2315067" y="251983"/>
          <a:ext cx="1550670" cy="1550670"/>
        </a:xfrm>
        <a:prstGeom prst="roundRect">
          <a:avLst/>
        </a:prstGeom>
        <a:solidFill>
          <a:schemeClr val="accent1">
            <a:lumMod val="75000"/>
          </a:schemeClr>
        </a:solidFill>
        <a:ln>
          <a:noFill/>
        </a:ln>
        <a:effectLst>
          <a:glow rad="127000">
            <a:schemeClr val="bg1"/>
          </a:glo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0" i="0" kern="1200" dirty="0">
              <a:latin typeface="Constantia (Body)"/>
            </a:rPr>
            <a:t>No null values present</a:t>
          </a:r>
          <a:endParaRPr lang="en-US" sz="1600" kern="1200" dirty="0">
            <a:latin typeface="Constantia (Body)"/>
          </a:endParaRPr>
        </a:p>
      </dsp:txBody>
      <dsp:txXfrm>
        <a:off x="2390764" y="327680"/>
        <a:ext cx="1399276" cy="1399276"/>
      </dsp:txXfrm>
    </dsp:sp>
    <dsp:sp modelId="{65245A7B-7C16-44E2-AEE8-3B675CFCEFDA}">
      <dsp:nvSpPr>
        <dsp:cNvPr id="0" name=""/>
        <dsp:cNvSpPr/>
      </dsp:nvSpPr>
      <dsp:spPr>
        <a:xfrm>
          <a:off x="493029" y="2074021"/>
          <a:ext cx="1550670" cy="1550670"/>
        </a:xfrm>
        <a:prstGeom prst="roundRect">
          <a:avLst/>
        </a:prstGeom>
        <a:solidFill>
          <a:schemeClr val="bg1">
            <a:lumMod val="5000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en-US" sz="1600" b="0" i="0" kern="1200" dirty="0">
              <a:latin typeface="Constantia (Body)"/>
            </a:rPr>
            <a:t>Few duplicate rows/records were found</a:t>
          </a:r>
          <a:endParaRPr lang="en-US" sz="1600" kern="1200" dirty="0">
            <a:latin typeface="Constantia (Body)"/>
          </a:endParaRPr>
        </a:p>
      </dsp:txBody>
      <dsp:txXfrm>
        <a:off x="568726" y="2149718"/>
        <a:ext cx="1399276" cy="1399276"/>
      </dsp:txXfrm>
    </dsp:sp>
    <dsp:sp modelId="{B80B054A-6F89-48AB-AE26-0079B56D1C05}">
      <dsp:nvSpPr>
        <dsp:cNvPr id="0" name=""/>
        <dsp:cNvSpPr/>
      </dsp:nvSpPr>
      <dsp:spPr>
        <a:xfrm>
          <a:off x="2315067" y="2074021"/>
          <a:ext cx="1550670" cy="1550670"/>
        </a:xfrm>
        <a:prstGeom prst="roundRect">
          <a:avLst/>
        </a:prstGeom>
        <a:solidFill>
          <a:srgbClr val="7030A0"/>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en-US" sz="1600" b="0" i="0" kern="1200" dirty="0">
              <a:latin typeface="Constantia (Body)"/>
            </a:rPr>
            <a:t>Datatype of only object columns are in dataset</a:t>
          </a:r>
          <a:endParaRPr lang="en-US" sz="1600" kern="1200" dirty="0">
            <a:latin typeface="Constantia (Body)"/>
          </a:endParaRPr>
        </a:p>
      </dsp:txBody>
      <dsp:txXfrm>
        <a:off x="2390764" y="2149718"/>
        <a:ext cx="1399276" cy="1399276"/>
      </dsp:txXfrm>
    </dsp:sp>
  </dsp:spTree>
</dsp:drawing>
</file>

<file path=ppt/diagrams/layout1.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matrix2">
  <dgm:title val=""/>
  <dgm:desc val=""/>
  <dgm:catLst>
    <dgm:cat type="matrix" pri="3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l" for="ch" forName="rect1" refType="w" fact="0.065"/>
          <dgm:constr type="t" for="ch" forName="rect1" refType="h" fact="0.065"/>
          <dgm:constr type="w" for="ch" forName="rect2" refType="w" fact="0.4"/>
          <dgm:constr type="h" for="ch" forName="rect2" refType="h" fact="0.4"/>
          <dgm:constr type="r" for="ch" forName="rect2" refType="w" fact="0.935"/>
          <dgm:constr type="t" for="ch" forName="rect2" refType="h" fact="0.065"/>
          <dgm:constr type="w" for="ch" forName="rect3" refType="w" fact="0.4"/>
          <dgm:constr type="h" for="ch" forName="rect3" refType="w" fact="0.4"/>
          <dgm:constr type="l" for="ch" forName="rect3" refType="w" fact="0.065"/>
          <dgm:constr type="b" for="ch" forName="rect3" refType="h" fact="0.935"/>
          <dgm:constr type="w" for="ch" forName="rect4" refType="w" fact="0.4"/>
          <dgm:constr type="h" for="ch" forName="rect4" refType="h" fact="0.4"/>
          <dgm:constr type="r" for="ch" forName="rect4" refType="w" fact="0.935"/>
          <dgm:constr type="b" for="ch" forName="rect4" refType="h" fact="0.935"/>
        </dgm:constrLst>
      </dgm:if>
      <dgm:else name="Name2">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r" for="ch" forName="rect1" refType="w" fact="0.935"/>
          <dgm:constr type="t" for="ch" forName="rect1" refType="h" fact="0.065"/>
          <dgm:constr type="w" for="ch" forName="rect2" refType="w" fact="0.4"/>
          <dgm:constr type="h" for="ch" forName="rect2" refType="h" fact="0.4"/>
          <dgm:constr type="l" for="ch" forName="rect2" refType="w" fact="0.065"/>
          <dgm:constr type="t" for="ch" forName="rect2" refType="h" fact="0.065"/>
          <dgm:constr type="w" for="ch" forName="rect3" refType="w" fact="0.4"/>
          <dgm:constr type="h" for="ch" forName="rect3" refType="w" fact="0.4"/>
          <dgm:constr type="r" for="ch" forName="rect3" refType="w" fact="0.935"/>
          <dgm:constr type="b" for="ch" forName="rect3" refType="h" fact="0.935"/>
          <dgm:constr type="w" for="ch" forName="rect4" refType="w" fact="0.4"/>
          <dgm:constr type="h" for="ch" forName="rect4" refType="h" fact="0.4"/>
          <dgm:constr type="l" for="ch" forName="rect4" refType="w" fact="0.065"/>
          <dgm:constr type="b" for="ch" forName="rect4" refType="h" fact="0.935"/>
        </dgm:constrLst>
      </dgm:else>
    </dgm:choose>
    <dgm:ruleLst/>
    <dgm:choose name="Name3">
      <dgm:if name="Name4" axis="ch" ptType="node" func="cnt" op="gte" val="1">
        <dgm:layoutNode name="axisShape" styleLbl="bgShp">
          <dgm:alg type="sp"/>
          <dgm:shape xmlns:r="http://schemas.openxmlformats.org/officeDocument/2006/relationships" type="quadArrow" r:blip="">
            <dgm:adjLst>
              <dgm:adj idx="1" val="0.02"/>
              <dgm:adj idx="2" val="0.04"/>
              <dgm:adj idx="3" val="0.05"/>
            </dgm:adjLst>
          </dgm:shape>
          <dgm:presOf/>
          <dgm:constrLst/>
          <dgm:ruleLst/>
        </dgm:layoutNode>
        <dgm:layoutNode name="rect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dirty="0">
              <a:latin typeface="Times New Roman" panose="02020603050405020304" pitchFamily="18" charset="0"/>
              <a:cs typeface="Times New Roman" panose="02020603050405020304" pitchFamily="18" charset="0"/>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0EA5F0D-C1DC-412F-A146-DDB3A74B588F}" type="datetimeFigureOut">
              <a:rPr lang="en-US">
                <a:latin typeface="Times New Roman" panose="02020603050405020304" pitchFamily="18" charset="0"/>
                <a:cs typeface="Times New Roman" panose="02020603050405020304" pitchFamily="18" charset="0"/>
              </a:rPr>
              <a:t>12/9/2021</a:t>
            </a:fld>
            <a:endParaRPr dirty="0">
              <a:latin typeface="Times New Roman" panose="02020603050405020304" pitchFamily="18" charset="0"/>
              <a:cs typeface="Times New Roman" panose="02020603050405020304" pitchFamily="18" charset="0"/>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dirty="0">
              <a:latin typeface="Times New Roman" panose="02020603050405020304" pitchFamily="18" charset="0"/>
              <a:cs typeface="Times New Roman" panose="02020603050405020304" pitchFamily="18" charset="0"/>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BAE14B8-3CC9-472D-9BC5-A84D80684DE2}" type="slidenum">
              <a:rPr>
                <a:latin typeface="Times New Roman" panose="02020603050405020304" pitchFamily="18" charset="0"/>
                <a:cs typeface="Times New Roman" panose="02020603050405020304" pitchFamily="18" charset="0"/>
              </a:rPr>
              <a:t>‹#›</a:t>
            </a:fld>
            <a:endParaRPr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7782754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Times New Roman" panose="02020603050405020304" pitchFamily="18" charset="0"/>
                <a:cs typeface="Times New Roman" panose="02020603050405020304" pitchFamily="18" charset="0"/>
              </a:defRPr>
            </a:lvl1pPr>
          </a:lstStyle>
          <a:p>
            <a:endParaRPr lang="en-IN"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Times New Roman" panose="02020603050405020304" pitchFamily="18" charset="0"/>
                <a:cs typeface="Times New Roman" panose="02020603050405020304" pitchFamily="18" charset="0"/>
              </a:defRPr>
            </a:lvl1pPr>
          </a:lstStyle>
          <a:p>
            <a:fld id="{A8CDE508-72C8-4AB5-AA9C-1584D31690E0}" type="datetimeFigureOut">
              <a:rPr lang="en-US" smtClean="0"/>
              <a:pPr/>
              <a:t>12/9/2021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400550"/>
            <a:ext cx="5486400" cy="308610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Times New Roman" panose="02020603050405020304" pitchFamily="18" charset="0"/>
                <a:cs typeface="Times New Roman" panose="02020603050405020304" pitchFamily="18" charset="0"/>
              </a:defRPr>
            </a:lvl1pPr>
          </a:lstStyle>
          <a:p>
            <a:endParaRPr lang="en-IN"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Times New Roman" panose="02020603050405020304" pitchFamily="18" charset="0"/>
                <a:cs typeface="Times New Roman" panose="02020603050405020304" pitchFamily="18" charset="0"/>
              </a:defRPr>
            </a:lvl1pPr>
          </a:lstStyle>
          <a:p>
            <a:fld id="{7FB667E1-E601-4AAF-B95C-B25720D70A60}" type="slidenum">
              <a:rPr lang="en-IN" smtClean="0"/>
              <a:pPr/>
              <a:t>‹#›</a:t>
            </a:fld>
            <a:endParaRPr lang="en-IN" dirty="0"/>
          </a:p>
        </p:txBody>
      </p:sp>
    </p:spTree>
    <p:extLst>
      <p:ext uri="{BB962C8B-B14F-4D97-AF65-F5344CB8AC3E}">
        <p14:creationId xmlns:p14="http://schemas.microsoft.com/office/powerpoint/2010/main" val="7111367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6C1B4-5E5B-4894-83CF-BC5A46ECB71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F3835ADA-0F67-4F60-BB22-A63C65E8C12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2D411BE2-A442-44E5-B63D-A7B3900564EA}"/>
              </a:ext>
            </a:extLst>
          </p:cNvPr>
          <p:cNvSpPr>
            <a:spLocks noGrp="1"/>
          </p:cNvSpPr>
          <p:nvPr>
            <p:ph type="dt" sz="half" idx="10"/>
          </p:nvPr>
        </p:nvSpPr>
        <p:spPr/>
        <p:txBody>
          <a:bodyPr/>
          <a:lstStyle>
            <a:lvl1pPr>
              <a:defRPr/>
            </a:lvl1pPr>
          </a:lstStyle>
          <a:p>
            <a:endParaRPr lang="es-ES" altLang="en-US"/>
          </a:p>
        </p:txBody>
      </p:sp>
      <p:sp>
        <p:nvSpPr>
          <p:cNvPr id="5" name="Footer Placeholder 4">
            <a:extLst>
              <a:ext uri="{FF2B5EF4-FFF2-40B4-BE49-F238E27FC236}">
                <a16:creationId xmlns:a16="http://schemas.microsoft.com/office/drawing/2014/main" id="{7A60CC12-5985-430D-BB5E-F32DC1E98F09}"/>
              </a:ext>
            </a:extLst>
          </p:cNvPr>
          <p:cNvSpPr>
            <a:spLocks noGrp="1"/>
          </p:cNvSpPr>
          <p:nvPr>
            <p:ph type="ftr" sz="quarter" idx="11"/>
          </p:nvPr>
        </p:nvSpPr>
        <p:spPr/>
        <p:txBody>
          <a:bodyPr/>
          <a:lstStyle>
            <a:lvl1pPr>
              <a:defRPr/>
            </a:lvl1pPr>
          </a:lstStyle>
          <a:p>
            <a:endParaRPr lang="es-ES" altLang="en-US"/>
          </a:p>
        </p:txBody>
      </p:sp>
      <p:sp>
        <p:nvSpPr>
          <p:cNvPr id="6" name="Slide Number Placeholder 5">
            <a:extLst>
              <a:ext uri="{FF2B5EF4-FFF2-40B4-BE49-F238E27FC236}">
                <a16:creationId xmlns:a16="http://schemas.microsoft.com/office/drawing/2014/main" id="{DE01D75D-9192-4A80-8ED7-6E1D7E36EEF2}"/>
              </a:ext>
            </a:extLst>
          </p:cNvPr>
          <p:cNvSpPr>
            <a:spLocks noGrp="1"/>
          </p:cNvSpPr>
          <p:nvPr>
            <p:ph type="sldNum" sz="quarter" idx="12"/>
          </p:nvPr>
        </p:nvSpPr>
        <p:spPr/>
        <p:txBody>
          <a:bodyPr/>
          <a:lstStyle>
            <a:lvl1pPr>
              <a:defRPr/>
            </a:lvl1pPr>
          </a:lstStyle>
          <a:p>
            <a:fld id="{6145E3D2-32F6-4A11-A7AD-198AED97C8CC}" type="slidenum">
              <a:rPr lang="es-ES" altLang="en-US"/>
              <a:pPr/>
              <a:t>‹#›</a:t>
            </a:fld>
            <a:endParaRPr lang="es-ES" altLang="en-US"/>
          </a:p>
        </p:txBody>
      </p:sp>
    </p:spTree>
    <p:extLst>
      <p:ext uri="{BB962C8B-B14F-4D97-AF65-F5344CB8AC3E}">
        <p14:creationId xmlns:p14="http://schemas.microsoft.com/office/powerpoint/2010/main" val="2186705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4D411F-516B-4022-B429-B0A4A6DCEB04}"/>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E95BCB03-7703-4312-BB9F-15193CA78E1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A2A4E84-10A1-407C-9A52-393B6EB19DFB}"/>
              </a:ext>
            </a:extLst>
          </p:cNvPr>
          <p:cNvSpPr>
            <a:spLocks noGrp="1"/>
          </p:cNvSpPr>
          <p:nvPr>
            <p:ph type="dt" sz="half" idx="10"/>
          </p:nvPr>
        </p:nvSpPr>
        <p:spPr/>
        <p:txBody>
          <a:bodyPr/>
          <a:lstStyle>
            <a:lvl1pPr>
              <a:defRPr/>
            </a:lvl1pPr>
          </a:lstStyle>
          <a:p>
            <a:fld id="{9E583DDF-CA54-461A-A486-592D2374C532}" type="datetimeFigureOut">
              <a:rPr lang="en-US" smtClean="0"/>
              <a:t>12/9/2021</a:t>
            </a:fld>
            <a:endParaRPr lang="en-US"/>
          </a:p>
        </p:txBody>
      </p:sp>
      <p:sp>
        <p:nvSpPr>
          <p:cNvPr id="5" name="Footer Placeholder 4">
            <a:extLst>
              <a:ext uri="{FF2B5EF4-FFF2-40B4-BE49-F238E27FC236}">
                <a16:creationId xmlns:a16="http://schemas.microsoft.com/office/drawing/2014/main" id="{D22B01C8-07B9-43DC-9647-4CA1C8179CF8}"/>
              </a:ext>
            </a:extLst>
          </p:cNvPr>
          <p:cNvSpPr>
            <a:spLocks noGrp="1"/>
          </p:cNvSpPr>
          <p:nvPr>
            <p:ph type="ftr" sz="quarter" idx="11"/>
          </p:nvPr>
        </p:nvSpPr>
        <p:spPr/>
        <p:txBody>
          <a:bodyPr/>
          <a:lstStyle>
            <a:lvl1pPr>
              <a:defRPr/>
            </a:lvl1pPr>
          </a:lstStyle>
          <a:p>
            <a:r>
              <a:rPr lang="en-US"/>
              <a:t>Add a footer</a:t>
            </a:r>
            <a:endParaRPr lang="en-US" dirty="0"/>
          </a:p>
        </p:txBody>
      </p:sp>
      <p:sp>
        <p:nvSpPr>
          <p:cNvPr id="6" name="Slide Number Placeholder 5">
            <a:extLst>
              <a:ext uri="{FF2B5EF4-FFF2-40B4-BE49-F238E27FC236}">
                <a16:creationId xmlns:a16="http://schemas.microsoft.com/office/drawing/2014/main" id="{80B742A8-1B39-40A6-BC8A-E714527E5934}"/>
              </a:ext>
            </a:extLst>
          </p:cNvPr>
          <p:cNvSpPr>
            <a:spLocks noGrp="1"/>
          </p:cNvSpPr>
          <p:nvPr>
            <p:ph type="sldNum" sz="quarter" idx="12"/>
          </p:nvPr>
        </p:nvSpPr>
        <p:spPr/>
        <p:txBody>
          <a:bodyPr/>
          <a:lstStyle>
            <a:lvl1pPr>
              <a:defRPr/>
            </a:lvl1pPr>
          </a:lstStyle>
          <a:p>
            <a:fld id="{CA8D9AD5-F248-4919-864A-CFD76CC027D6}" type="slidenum">
              <a:rPr lang="en-IN" smtClean="0"/>
              <a:t>‹#›</a:t>
            </a:fld>
            <a:endParaRPr lang="en-IN"/>
          </a:p>
        </p:txBody>
      </p:sp>
    </p:spTree>
    <p:extLst>
      <p:ext uri="{BB962C8B-B14F-4D97-AF65-F5344CB8AC3E}">
        <p14:creationId xmlns:p14="http://schemas.microsoft.com/office/powerpoint/2010/main" val="19388520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BA1F7AE-B24E-4181-8E4A-E2BAD967F69D}"/>
              </a:ext>
            </a:extLst>
          </p:cNvPr>
          <p:cNvSpPr>
            <a:spLocks noGrp="1"/>
          </p:cNvSpPr>
          <p:nvPr>
            <p:ph type="title" orient="vert"/>
          </p:nvPr>
        </p:nvSpPr>
        <p:spPr>
          <a:xfrm>
            <a:off x="8839200" y="274639"/>
            <a:ext cx="2743200" cy="5851525"/>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5533308B-63A2-433D-9D2C-CFBBDF2FC373}"/>
              </a:ext>
            </a:extLst>
          </p:cNvPr>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B5F8A1E-6777-4447-973B-B552ED07F907}"/>
              </a:ext>
            </a:extLst>
          </p:cNvPr>
          <p:cNvSpPr>
            <a:spLocks noGrp="1"/>
          </p:cNvSpPr>
          <p:nvPr>
            <p:ph type="dt" sz="half" idx="10"/>
          </p:nvPr>
        </p:nvSpPr>
        <p:spPr/>
        <p:txBody>
          <a:bodyPr/>
          <a:lstStyle>
            <a:lvl1pPr>
              <a:defRPr/>
            </a:lvl1pPr>
          </a:lstStyle>
          <a:p>
            <a:fld id="{9E583DDF-CA54-461A-A486-592D2374C532}" type="datetimeFigureOut">
              <a:rPr lang="en-US" smtClean="0"/>
              <a:t>12/9/2021</a:t>
            </a:fld>
            <a:endParaRPr lang="en-US"/>
          </a:p>
        </p:txBody>
      </p:sp>
      <p:sp>
        <p:nvSpPr>
          <p:cNvPr id="5" name="Footer Placeholder 4">
            <a:extLst>
              <a:ext uri="{FF2B5EF4-FFF2-40B4-BE49-F238E27FC236}">
                <a16:creationId xmlns:a16="http://schemas.microsoft.com/office/drawing/2014/main" id="{007FF02B-3427-4457-8D5E-D7D0023638C8}"/>
              </a:ext>
            </a:extLst>
          </p:cNvPr>
          <p:cNvSpPr>
            <a:spLocks noGrp="1"/>
          </p:cNvSpPr>
          <p:nvPr>
            <p:ph type="ftr" sz="quarter" idx="11"/>
          </p:nvPr>
        </p:nvSpPr>
        <p:spPr/>
        <p:txBody>
          <a:bodyPr/>
          <a:lstStyle>
            <a:lvl1pPr>
              <a:defRPr/>
            </a:lvl1pPr>
          </a:lstStyle>
          <a:p>
            <a:r>
              <a:rPr lang="en-US"/>
              <a:t>Add a footer</a:t>
            </a:r>
            <a:endParaRPr lang="en-US" dirty="0"/>
          </a:p>
        </p:txBody>
      </p:sp>
      <p:sp>
        <p:nvSpPr>
          <p:cNvPr id="6" name="Slide Number Placeholder 5">
            <a:extLst>
              <a:ext uri="{FF2B5EF4-FFF2-40B4-BE49-F238E27FC236}">
                <a16:creationId xmlns:a16="http://schemas.microsoft.com/office/drawing/2014/main" id="{6D9791E7-FA47-47F4-B6A9-18E214A4AC22}"/>
              </a:ext>
            </a:extLst>
          </p:cNvPr>
          <p:cNvSpPr>
            <a:spLocks noGrp="1"/>
          </p:cNvSpPr>
          <p:nvPr>
            <p:ph type="sldNum" sz="quarter" idx="12"/>
          </p:nvPr>
        </p:nvSpPr>
        <p:spPr/>
        <p:txBody>
          <a:bodyPr/>
          <a:lstStyle>
            <a:lvl1pPr>
              <a:defRPr/>
            </a:lvl1pPr>
          </a:lstStyle>
          <a:p>
            <a:fld id="{CA8D9AD5-F248-4919-864A-CFD76CC027D6}" type="slidenum">
              <a:rPr lang="en-IN" smtClean="0"/>
              <a:t>‹#›</a:t>
            </a:fld>
            <a:endParaRPr lang="en-IN"/>
          </a:p>
        </p:txBody>
      </p:sp>
    </p:spTree>
    <p:extLst>
      <p:ext uri="{BB962C8B-B14F-4D97-AF65-F5344CB8AC3E}">
        <p14:creationId xmlns:p14="http://schemas.microsoft.com/office/powerpoint/2010/main" val="520807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BB247F-99FF-47DC-B407-5929A9C23862}"/>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46E45EF4-9E1A-46D2-826C-595053EDEE6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CAC5546-5303-40E1-98B6-0AA56192147D}"/>
              </a:ext>
            </a:extLst>
          </p:cNvPr>
          <p:cNvSpPr>
            <a:spLocks noGrp="1"/>
          </p:cNvSpPr>
          <p:nvPr>
            <p:ph type="dt" sz="half" idx="10"/>
          </p:nvPr>
        </p:nvSpPr>
        <p:spPr/>
        <p:txBody>
          <a:bodyPr/>
          <a:lstStyle>
            <a:lvl1pPr>
              <a:defRPr/>
            </a:lvl1pPr>
          </a:lstStyle>
          <a:p>
            <a:fld id="{9E583DDF-CA54-461A-A486-592D2374C532}" type="datetimeFigureOut">
              <a:rPr lang="en-US" smtClean="0"/>
              <a:t>12/9/2021</a:t>
            </a:fld>
            <a:endParaRPr lang="en-US"/>
          </a:p>
        </p:txBody>
      </p:sp>
      <p:sp>
        <p:nvSpPr>
          <p:cNvPr id="5" name="Footer Placeholder 4">
            <a:extLst>
              <a:ext uri="{FF2B5EF4-FFF2-40B4-BE49-F238E27FC236}">
                <a16:creationId xmlns:a16="http://schemas.microsoft.com/office/drawing/2014/main" id="{3C64C996-1953-4844-AD79-44147F60E701}"/>
              </a:ext>
            </a:extLst>
          </p:cNvPr>
          <p:cNvSpPr>
            <a:spLocks noGrp="1"/>
          </p:cNvSpPr>
          <p:nvPr>
            <p:ph type="ftr" sz="quarter" idx="11"/>
          </p:nvPr>
        </p:nvSpPr>
        <p:spPr/>
        <p:txBody>
          <a:bodyPr/>
          <a:lstStyle>
            <a:lvl1pPr>
              <a:defRPr/>
            </a:lvl1pPr>
          </a:lstStyle>
          <a:p>
            <a:r>
              <a:rPr lang="en-US"/>
              <a:t>Add a footer</a:t>
            </a:r>
            <a:endParaRPr lang="en-US" dirty="0"/>
          </a:p>
        </p:txBody>
      </p:sp>
      <p:sp>
        <p:nvSpPr>
          <p:cNvPr id="6" name="Slide Number Placeholder 5">
            <a:extLst>
              <a:ext uri="{FF2B5EF4-FFF2-40B4-BE49-F238E27FC236}">
                <a16:creationId xmlns:a16="http://schemas.microsoft.com/office/drawing/2014/main" id="{B923D84B-4CFA-40E4-A705-0856010168C6}"/>
              </a:ext>
            </a:extLst>
          </p:cNvPr>
          <p:cNvSpPr>
            <a:spLocks noGrp="1"/>
          </p:cNvSpPr>
          <p:nvPr>
            <p:ph type="sldNum" sz="quarter" idx="12"/>
          </p:nvPr>
        </p:nvSpPr>
        <p:spPr/>
        <p:txBody>
          <a:bodyPr/>
          <a:lstStyle>
            <a:lvl1pPr>
              <a:defRPr/>
            </a:lvl1pPr>
          </a:lstStyle>
          <a:p>
            <a:fld id="{CA8D9AD5-F248-4919-864A-CFD76CC027D6}" type="slidenum">
              <a:rPr lang="en-IN" smtClean="0"/>
              <a:t>‹#›</a:t>
            </a:fld>
            <a:endParaRPr lang="en-IN"/>
          </a:p>
        </p:txBody>
      </p:sp>
    </p:spTree>
    <p:extLst>
      <p:ext uri="{BB962C8B-B14F-4D97-AF65-F5344CB8AC3E}">
        <p14:creationId xmlns:p14="http://schemas.microsoft.com/office/powerpoint/2010/main" val="2395353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477858-F9B7-402D-951C-D15ABF53E8ED}"/>
              </a:ext>
            </a:extLst>
          </p:cNvPr>
          <p:cNvSpPr>
            <a:spLocks noGrp="1"/>
          </p:cNvSpPr>
          <p:nvPr>
            <p:ph type="title"/>
          </p:nvPr>
        </p:nvSpPr>
        <p:spPr>
          <a:xfrm>
            <a:off x="831851" y="1709739"/>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2E44411D-E45B-48F9-993B-1EE7109B7393}"/>
              </a:ext>
            </a:extLst>
          </p:cNvPr>
          <p:cNvSpPr>
            <a:spLocks noGrp="1"/>
          </p:cNvSpPr>
          <p:nvPr>
            <p:ph type="body" idx="1"/>
          </p:nvPr>
        </p:nvSpPr>
        <p:spPr>
          <a:xfrm>
            <a:off x="831851" y="4589464"/>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
        <p:nvSpPr>
          <p:cNvPr id="4" name="Date Placeholder 3">
            <a:extLst>
              <a:ext uri="{FF2B5EF4-FFF2-40B4-BE49-F238E27FC236}">
                <a16:creationId xmlns:a16="http://schemas.microsoft.com/office/drawing/2014/main" id="{5774EA6A-C84B-4C48-96DC-E2C1745337C6}"/>
              </a:ext>
            </a:extLst>
          </p:cNvPr>
          <p:cNvSpPr>
            <a:spLocks noGrp="1"/>
          </p:cNvSpPr>
          <p:nvPr>
            <p:ph type="dt" sz="half" idx="10"/>
          </p:nvPr>
        </p:nvSpPr>
        <p:spPr/>
        <p:txBody>
          <a:bodyPr/>
          <a:lstStyle>
            <a:lvl1pPr>
              <a:defRPr/>
            </a:lvl1pPr>
          </a:lstStyle>
          <a:p>
            <a:fld id="{9E583DDF-CA54-461A-A486-592D2374C532}" type="datetimeFigureOut">
              <a:rPr lang="en-US" smtClean="0"/>
              <a:t>12/9/2021</a:t>
            </a:fld>
            <a:endParaRPr lang="en-US"/>
          </a:p>
        </p:txBody>
      </p:sp>
      <p:sp>
        <p:nvSpPr>
          <p:cNvPr id="5" name="Footer Placeholder 4">
            <a:extLst>
              <a:ext uri="{FF2B5EF4-FFF2-40B4-BE49-F238E27FC236}">
                <a16:creationId xmlns:a16="http://schemas.microsoft.com/office/drawing/2014/main" id="{76108E4B-2962-417E-B066-E0501843D3A8}"/>
              </a:ext>
            </a:extLst>
          </p:cNvPr>
          <p:cNvSpPr>
            <a:spLocks noGrp="1"/>
          </p:cNvSpPr>
          <p:nvPr>
            <p:ph type="ftr" sz="quarter" idx="11"/>
          </p:nvPr>
        </p:nvSpPr>
        <p:spPr/>
        <p:txBody>
          <a:bodyPr/>
          <a:lstStyle>
            <a:lvl1pPr>
              <a:defRPr/>
            </a:lvl1pPr>
          </a:lstStyle>
          <a:p>
            <a:r>
              <a:rPr lang="en-US"/>
              <a:t>Add a footer</a:t>
            </a:r>
            <a:endParaRPr lang="en-US" dirty="0"/>
          </a:p>
        </p:txBody>
      </p:sp>
      <p:sp>
        <p:nvSpPr>
          <p:cNvPr id="6" name="Slide Number Placeholder 5">
            <a:extLst>
              <a:ext uri="{FF2B5EF4-FFF2-40B4-BE49-F238E27FC236}">
                <a16:creationId xmlns:a16="http://schemas.microsoft.com/office/drawing/2014/main" id="{E1024B90-0FC0-44A1-8A04-6C9F2290EAE7}"/>
              </a:ext>
            </a:extLst>
          </p:cNvPr>
          <p:cNvSpPr>
            <a:spLocks noGrp="1"/>
          </p:cNvSpPr>
          <p:nvPr>
            <p:ph type="sldNum" sz="quarter" idx="12"/>
          </p:nvPr>
        </p:nvSpPr>
        <p:spPr/>
        <p:txBody>
          <a:bodyPr/>
          <a:lstStyle>
            <a:lvl1pPr>
              <a:defRPr/>
            </a:lvl1pPr>
          </a:lstStyle>
          <a:p>
            <a:fld id="{CA8D9AD5-F248-4919-864A-CFD76CC027D6}" type="slidenum">
              <a:rPr lang="en-IN" smtClean="0"/>
              <a:t>‹#›</a:t>
            </a:fld>
            <a:endParaRPr lang="en-IN"/>
          </a:p>
        </p:txBody>
      </p:sp>
    </p:spTree>
    <p:extLst>
      <p:ext uri="{BB962C8B-B14F-4D97-AF65-F5344CB8AC3E}">
        <p14:creationId xmlns:p14="http://schemas.microsoft.com/office/powerpoint/2010/main" val="13334155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907E2-C30A-4EB0-BF0B-5ADD109B6997}"/>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C598AEC0-DB78-42CC-A206-7444423E922E}"/>
              </a:ext>
            </a:extLst>
          </p:cNvPr>
          <p:cNvSpPr>
            <a:spLocks noGrp="1"/>
          </p:cNvSpPr>
          <p:nvPr>
            <p:ph sz="half" idx="1"/>
          </p:nvPr>
        </p:nvSpPr>
        <p:spPr>
          <a:xfrm>
            <a:off x="609600" y="1600201"/>
            <a:ext cx="53848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80B20F15-E215-4A27-A3E3-3FDB543A886C}"/>
              </a:ext>
            </a:extLst>
          </p:cNvPr>
          <p:cNvSpPr>
            <a:spLocks noGrp="1"/>
          </p:cNvSpPr>
          <p:nvPr>
            <p:ph sz="half" idx="2"/>
          </p:nvPr>
        </p:nvSpPr>
        <p:spPr>
          <a:xfrm>
            <a:off x="6197600" y="1600201"/>
            <a:ext cx="53848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FFEAA355-E58F-407C-9A93-07ECBA3892C5}"/>
              </a:ext>
            </a:extLst>
          </p:cNvPr>
          <p:cNvSpPr>
            <a:spLocks noGrp="1"/>
          </p:cNvSpPr>
          <p:nvPr>
            <p:ph type="dt" sz="half" idx="10"/>
          </p:nvPr>
        </p:nvSpPr>
        <p:spPr/>
        <p:txBody>
          <a:bodyPr/>
          <a:lstStyle>
            <a:lvl1pPr>
              <a:defRPr/>
            </a:lvl1pPr>
          </a:lstStyle>
          <a:p>
            <a:fld id="{F12952B5-7A2F-4CC8-B7CE-9234E21C2837}" type="datetime1">
              <a:rPr lang="en-US" smtClean="0"/>
              <a:t>12/9/2021</a:t>
            </a:fld>
            <a:endParaRPr lang="en-US"/>
          </a:p>
        </p:txBody>
      </p:sp>
      <p:sp>
        <p:nvSpPr>
          <p:cNvPr id="6" name="Footer Placeholder 5">
            <a:extLst>
              <a:ext uri="{FF2B5EF4-FFF2-40B4-BE49-F238E27FC236}">
                <a16:creationId xmlns:a16="http://schemas.microsoft.com/office/drawing/2014/main" id="{2B972825-680C-418B-AF6A-3480E069815D}"/>
              </a:ext>
            </a:extLst>
          </p:cNvPr>
          <p:cNvSpPr>
            <a:spLocks noGrp="1"/>
          </p:cNvSpPr>
          <p:nvPr>
            <p:ph type="ftr" sz="quarter" idx="11"/>
          </p:nvPr>
        </p:nvSpPr>
        <p:spPr/>
        <p:txBody>
          <a:bodyPr/>
          <a:lstStyle>
            <a:lvl1pPr>
              <a:defRPr/>
            </a:lvl1pPr>
          </a:lstStyle>
          <a:p>
            <a:r>
              <a:rPr lang="en-US"/>
              <a:t>Add a footer</a:t>
            </a:r>
            <a:endParaRPr lang="en-US" dirty="0"/>
          </a:p>
        </p:txBody>
      </p:sp>
      <p:sp>
        <p:nvSpPr>
          <p:cNvPr id="7" name="Slide Number Placeholder 6">
            <a:extLst>
              <a:ext uri="{FF2B5EF4-FFF2-40B4-BE49-F238E27FC236}">
                <a16:creationId xmlns:a16="http://schemas.microsoft.com/office/drawing/2014/main" id="{AB48ECA0-5B7F-4E7C-B19F-C28D48574C1F}"/>
              </a:ext>
            </a:extLst>
          </p:cNvPr>
          <p:cNvSpPr>
            <a:spLocks noGrp="1"/>
          </p:cNvSpPr>
          <p:nvPr>
            <p:ph type="sldNum" sz="quarter" idx="12"/>
          </p:nvPr>
        </p:nvSpPr>
        <p:spPr/>
        <p:txBody>
          <a:bodyPr/>
          <a:lstStyle>
            <a:lvl1pPr>
              <a:defRPr/>
            </a:lvl1pPr>
          </a:lstStyle>
          <a:p>
            <a:fld id="{4FAB73BC-B049-4115-A692-8D63A059BFB8}" type="slidenum">
              <a:rPr lang="en-US" smtClean="0"/>
              <a:t>‹#›</a:t>
            </a:fld>
            <a:endParaRPr lang="en-US"/>
          </a:p>
        </p:txBody>
      </p:sp>
    </p:spTree>
    <p:extLst>
      <p:ext uri="{BB962C8B-B14F-4D97-AF65-F5344CB8AC3E}">
        <p14:creationId xmlns:p14="http://schemas.microsoft.com/office/powerpoint/2010/main" val="573135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A4888B-5839-4FB6-B963-C82D2A0D05F1}"/>
              </a:ext>
            </a:extLst>
          </p:cNvPr>
          <p:cNvSpPr>
            <a:spLocks noGrp="1"/>
          </p:cNvSpPr>
          <p:nvPr>
            <p:ph type="title"/>
          </p:nvPr>
        </p:nvSpPr>
        <p:spPr>
          <a:xfrm>
            <a:off x="840317" y="365126"/>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4AC69A69-681C-45FB-A675-DA5BDCACF6F5}"/>
              </a:ext>
            </a:extLst>
          </p:cNvPr>
          <p:cNvSpPr>
            <a:spLocks noGrp="1"/>
          </p:cNvSpPr>
          <p:nvPr>
            <p:ph type="body" idx="1"/>
          </p:nvPr>
        </p:nvSpPr>
        <p:spPr>
          <a:xfrm>
            <a:off x="840318" y="1681163"/>
            <a:ext cx="515831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D8B78AA-F877-4834-BDD1-6973A1CEE061}"/>
              </a:ext>
            </a:extLst>
          </p:cNvPr>
          <p:cNvSpPr>
            <a:spLocks noGrp="1"/>
          </p:cNvSpPr>
          <p:nvPr>
            <p:ph sz="half" idx="2"/>
          </p:nvPr>
        </p:nvSpPr>
        <p:spPr>
          <a:xfrm>
            <a:off x="840318" y="2505075"/>
            <a:ext cx="5158316"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F934F8A1-6452-4EE7-98D5-B400D72B365B}"/>
              </a:ext>
            </a:extLst>
          </p:cNvPr>
          <p:cNvSpPr>
            <a:spLocks noGrp="1"/>
          </p:cNvSpPr>
          <p:nvPr>
            <p:ph type="body" sz="quarter" idx="3"/>
          </p:nvPr>
        </p:nvSpPr>
        <p:spPr>
          <a:xfrm>
            <a:off x="6172200" y="1681163"/>
            <a:ext cx="518371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2514F4A-A4FA-45D0-AA76-BEF04AF8318A}"/>
              </a:ext>
            </a:extLst>
          </p:cNvPr>
          <p:cNvSpPr>
            <a:spLocks noGrp="1"/>
          </p:cNvSpPr>
          <p:nvPr>
            <p:ph sz="quarter" idx="4"/>
          </p:nvPr>
        </p:nvSpPr>
        <p:spPr>
          <a:xfrm>
            <a:off x="6172200" y="2505075"/>
            <a:ext cx="518371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687AB07B-659B-4042-BFF9-953A5CBC5BFC}"/>
              </a:ext>
            </a:extLst>
          </p:cNvPr>
          <p:cNvSpPr>
            <a:spLocks noGrp="1"/>
          </p:cNvSpPr>
          <p:nvPr>
            <p:ph type="dt" sz="half" idx="10"/>
          </p:nvPr>
        </p:nvSpPr>
        <p:spPr/>
        <p:txBody>
          <a:bodyPr/>
          <a:lstStyle>
            <a:lvl1pPr>
              <a:defRPr/>
            </a:lvl1pPr>
          </a:lstStyle>
          <a:p>
            <a:fld id="{CE1DA07A-9201-4B4B-BAF2-015AFA30F520}" type="datetime1">
              <a:rPr lang="en-US" smtClean="0"/>
              <a:t>12/9/2021</a:t>
            </a:fld>
            <a:endParaRPr lang="en-US"/>
          </a:p>
        </p:txBody>
      </p:sp>
      <p:sp>
        <p:nvSpPr>
          <p:cNvPr id="8" name="Footer Placeholder 7">
            <a:extLst>
              <a:ext uri="{FF2B5EF4-FFF2-40B4-BE49-F238E27FC236}">
                <a16:creationId xmlns:a16="http://schemas.microsoft.com/office/drawing/2014/main" id="{619B6B15-842B-47B3-8B55-FE3F0203E618}"/>
              </a:ext>
            </a:extLst>
          </p:cNvPr>
          <p:cNvSpPr>
            <a:spLocks noGrp="1"/>
          </p:cNvSpPr>
          <p:nvPr>
            <p:ph type="ftr" sz="quarter" idx="11"/>
          </p:nvPr>
        </p:nvSpPr>
        <p:spPr/>
        <p:txBody>
          <a:bodyPr/>
          <a:lstStyle>
            <a:lvl1pPr>
              <a:defRPr/>
            </a:lvl1pPr>
          </a:lstStyle>
          <a:p>
            <a:r>
              <a:rPr lang="en-US"/>
              <a:t>Add a footer</a:t>
            </a:r>
            <a:endParaRPr lang="en-US" dirty="0"/>
          </a:p>
        </p:txBody>
      </p:sp>
      <p:sp>
        <p:nvSpPr>
          <p:cNvPr id="9" name="Slide Number Placeholder 8">
            <a:extLst>
              <a:ext uri="{FF2B5EF4-FFF2-40B4-BE49-F238E27FC236}">
                <a16:creationId xmlns:a16="http://schemas.microsoft.com/office/drawing/2014/main" id="{6CC2825A-E49C-4668-91A0-3E072DD687F5}"/>
              </a:ext>
            </a:extLst>
          </p:cNvPr>
          <p:cNvSpPr>
            <a:spLocks noGrp="1"/>
          </p:cNvSpPr>
          <p:nvPr>
            <p:ph type="sldNum" sz="quarter" idx="12"/>
          </p:nvPr>
        </p:nvSpPr>
        <p:spPr/>
        <p:txBody>
          <a:bodyPr/>
          <a:lstStyle>
            <a:lvl1pPr>
              <a:defRPr/>
            </a:lvl1pPr>
          </a:lstStyle>
          <a:p>
            <a:fld id="{4FAB73BC-B049-4115-A692-8D63A059BFB8}" type="slidenum">
              <a:rPr lang="en-US" smtClean="0"/>
              <a:t>‹#›</a:t>
            </a:fld>
            <a:endParaRPr lang="en-US"/>
          </a:p>
        </p:txBody>
      </p:sp>
    </p:spTree>
    <p:extLst>
      <p:ext uri="{BB962C8B-B14F-4D97-AF65-F5344CB8AC3E}">
        <p14:creationId xmlns:p14="http://schemas.microsoft.com/office/powerpoint/2010/main" val="17581228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659F60-128C-4D79-B61B-21739AD3533F}"/>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2747F46D-A0FE-4C24-9B46-A95D0CD32E0C}"/>
              </a:ext>
            </a:extLst>
          </p:cNvPr>
          <p:cNvSpPr>
            <a:spLocks noGrp="1"/>
          </p:cNvSpPr>
          <p:nvPr>
            <p:ph type="dt" sz="half" idx="10"/>
          </p:nvPr>
        </p:nvSpPr>
        <p:spPr/>
        <p:txBody>
          <a:bodyPr/>
          <a:lstStyle>
            <a:lvl1pPr>
              <a:defRPr/>
            </a:lvl1pPr>
          </a:lstStyle>
          <a:p>
            <a:fld id="{9E583DDF-CA54-461A-A486-592D2374C532}" type="datetimeFigureOut">
              <a:rPr lang="en-US" smtClean="0"/>
              <a:t>12/9/2021</a:t>
            </a:fld>
            <a:endParaRPr lang="en-US"/>
          </a:p>
        </p:txBody>
      </p:sp>
      <p:sp>
        <p:nvSpPr>
          <p:cNvPr id="4" name="Footer Placeholder 3">
            <a:extLst>
              <a:ext uri="{FF2B5EF4-FFF2-40B4-BE49-F238E27FC236}">
                <a16:creationId xmlns:a16="http://schemas.microsoft.com/office/drawing/2014/main" id="{6A2E0ECF-2734-4A3A-8DA2-B5420685E626}"/>
              </a:ext>
            </a:extLst>
          </p:cNvPr>
          <p:cNvSpPr>
            <a:spLocks noGrp="1"/>
          </p:cNvSpPr>
          <p:nvPr>
            <p:ph type="ftr" sz="quarter" idx="11"/>
          </p:nvPr>
        </p:nvSpPr>
        <p:spPr/>
        <p:txBody>
          <a:bodyPr/>
          <a:lstStyle>
            <a:lvl1pPr>
              <a:defRPr/>
            </a:lvl1pPr>
          </a:lstStyle>
          <a:p>
            <a:r>
              <a:rPr lang="en-US"/>
              <a:t>Add a footer</a:t>
            </a:r>
            <a:endParaRPr lang="en-US" dirty="0"/>
          </a:p>
        </p:txBody>
      </p:sp>
      <p:sp>
        <p:nvSpPr>
          <p:cNvPr id="5" name="Slide Number Placeholder 4">
            <a:extLst>
              <a:ext uri="{FF2B5EF4-FFF2-40B4-BE49-F238E27FC236}">
                <a16:creationId xmlns:a16="http://schemas.microsoft.com/office/drawing/2014/main" id="{224580AB-20DB-4118-BDDA-B172C51662DF}"/>
              </a:ext>
            </a:extLst>
          </p:cNvPr>
          <p:cNvSpPr>
            <a:spLocks noGrp="1"/>
          </p:cNvSpPr>
          <p:nvPr>
            <p:ph type="sldNum" sz="quarter" idx="12"/>
          </p:nvPr>
        </p:nvSpPr>
        <p:spPr/>
        <p:txBody>
          <a:bodyPr/>
          <a:lstStyle>
            <a:lvl1pPr>
              <a:defRPr/>
            </a:lvl1pPr>
          </a:lstStyle>
          <a:p>
            <a:fld id="{CA8D9AD5-F248-4919-864A-CFD76CC027D6}" type="slidenum">
              <a:rPr lang="en-IN" smtClean="0"/>
              <a:t>‹#›</a:t>
            </a:fld>
            <a:endParaRPr lang="en-IN"/>
          </a:p>
        </p:txBody>
      </p:sp>
    </p:spTree>
    <p:extLst>
      <p:ext uri="{BB962C8B-B14F-4D97-AF65-F5344CB8AC3E}">
        <p14:creationId xmlns:p14="http://schemas.microsoft.com/office/powerpoint/2010/main" val="3980928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01FA5E1-DAC6-42E8-8A89-5BB7C4AF803B}"/>
              </a:ext>
            </a:extLst>
          </p:cNvPr>
          <p:cNvSpPr>
            <a:spLocks noGrp="1"/>
          </p:cNvSpPr>
          <p:nvPr>
            <p:ph type="dt" sz="half" idx="10"/>
          </p:nvPr>
        </p:nvSpPr>
        <p:spPr/>
        <p:txBody>
          <a:bodyPr/>
          <a:lstStyle>
            <a:lvl1pPr>
              <a:defRPr/>
            </a:lvl1pPr>
          </a:lstStyle>
          <a:p>
            <a:fld id="{9E583DDF-CA54-461A-A486-592D2374C532}" type="datetimeFigureOut">
              <a:rPr lang="en-US" smtClean="0"/>
              <a:t>12/9/2021</a:t>
            </a:fld>
            <a:endParaRPr lang="en-US"/>
          </a:p>
        </p:txBody>
      </p:sp>
      <p:sp>
        <p:nvSpPr>
          <p:cNvPr id="3" name="Footer Placeholder 2">
            <a:extLst>
              <a:ext uri="{FF2B5EF4-FFF2-40B4-BE49-F238E27FC236}">
                <a16:creationId xmlns:a16="http://schemas.microsoft.com/office/drawing/2014/main" id="{58E24EB2-AF1E-4FC1-8036-B3DB9B103B98}"/>
              </a:ext>
            </a:extLst>
          </p:cNvPr>
          <p:cNvSpPr>
            <a:spLocks noGrp="1"/>
          </p:cNvSpPr>
          <p:nvPr>
            <p:ph type="ftr" sz="quarter" idx="11"/>
          </p:nvPr>
        </p:nvSpPr>
        <p:spPr/>
        <p:txBody>
          <a:bodyPr/>
          <a:lstStyle>
            <a:lvl1pPr>
              <a:defRPr/>
            </a:lvl1pPr>
          </a:lstStyle>
          <a:p>
            <a:r>
              <a:rPr lang="en-US"/>
              <a:t>Add a footer</a:t>
            </a:r>
            <a:endParaRPr lang="en-US" dirty="0"/>
          </a:p>
        </p:txBody>
      </p:sp>
      <p:sp>
        <p:nvSpPr>
          <p:cNvPr id="4" name="Slide Number Placeholder 3">
            <a:extLst>
              <a:ext uri="{FF2B5EF4-FFF2-40B4-BE49-F238E27FC236}">
                <a16:creationId xmlns:a16="http://schemas.microsoft.com/office/drawing/2014/main" id="{72697678-F601-4D1D-B54D-C904EF3C8B78}"/>
              </a:ext>
            </a:extLst>
          </p:cNvPr>
          <p:cNvSpPr>
            <a:spLocks noGrp="1"/>
          </p:cNvSpPr>
          <p:nvPr>
            <p:ph type="sldNum" sz="quarter" idx="12"/>
          </p:nvPr>
        </p:nvSpPr>
        <p:spPr/>
        <p:txBody>
          <a:bodyPr/>
          <a:lstStyle>
            <a:lvl1pPr>
              <a:defRPr/>
            </a:lvl1pPr>
          </a:lstStyle>
          <a:p>
            <a:fld id="{CA8D9AD5-F248-4919-864A-CFD76CC027D6}" type="slidenum">
              <a:rPr lang="en-IN" smtClean="0"/>
              <a:t>‹#›</a:t>
            </a:fld>
            <a:endParaRPr lang="en-IN"/>
          </a:p>
        </p:txBody>
      </p:sp>
    </p:spTree>
    <p:extLst>
      <p:ext uri="{BB962C8B-B14F-4D97-AF65-F5344CB8AC3E}">
        <p14:creationId xmlns:p14="http://schemas.microsoft.com/office/powerpoint/2010/main" val="13203161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A7252C-F3A4-4855-8B80-6CDB7873F33F}"/>
              </a:ext>
            </a:extLst>
          </p:cNvPr>
          <p:cNvSpPr>
            <a:spLocks noGrp="1"/>
          </p:cNvSpPr>
          <p:nvPr>
            <p:ph type="title"/>
          </p:nvPr>
        </p:nvSpPr>
        <p:spPr>
          <a:xfrm>
            <a:off x="840318" y="457200"/>
            <a:ext cx="393276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F2D969BA-25ED-46AE-A246-BC21C610DF28}"/>
              </a:ext>
            </a:extLst>
          </p:cNvPr>
          <p:cNvSpPr>
            <a:spLocks noGrp="1"/>
          </p:cNvSpPr>
          <p:nvPr>
            <p:ph idx="1"/>
          </p:nvPr>
        </p:nvSpPr>
        <p:spPr>
          <a:xfrm>
            <a:off x="5183717"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E24E5A0A-9FDF-4507-9D82-C29EE6CF688C}"/>
              </a:ext>
            </a:extLst>
          </p:cNvPr>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5971C34-7B4D-4BE1-BC92-5FD85BBF5101}"/>
              </a:ext>
            </a:extLst>
          </p:cNvPr>
          <p:cNvSpPr>
            <a:spLocks noGrp="1"/>
          </p:cNvSpPr>
          <p:nvPr>
            <p:ph type="dt" sz="half" idx="10"/>
          </p:nvPr>
        </p:nvSpPr>
        <p:spPr/>
        <p:txBody>
          <a:bodyPr/>
          <a:lstStyle>
            <a:lvl1pPr>
              <a:defRPr/>
            </a:lvl1pPr>
          </a:lstStyle>
          <a:p>
            <a:fld id="{9E583DDF-CA54-461A-A486-592D2374C532}" type="datetimeFigureOut">
              <a:rPr lang="en-US" smtClean="0"/>
              <a:t>12/9/2021</a:t>
            </a:fld>
            <a:endParaRPr lang="en-US"/>
          </a:p>
        </p:txBody>
      </p:sp>
      <p:sp>
        <p:nvSpPr>
          <p:cNvPr id="6" name="Footer Placeholder 5">
            <a:extLst>
              <a:ext uri="{FF2B5EF4-FFF2-40B4-BE49-F238E27FC236}">
                <a16:creationId xmlns:a16="http://schemas.microsoft.com/office/drawing/2014/main" id="{1F8D8A54-E4DE-4B04-850B-79E1A28A6065}"/>
              </a:ext>
            </a:extLst>
          </p:cNvPr>
          <p:cNvSpPr>
            <a:spLocks noGrp="1"/>
          </p:cNvSpPr>
          <p:nvPr>
            <p:ph type="ftr" sz="quarter" idx="11"/>
          </p:nvPr>
        </p:nvSpPr>
        <p:spPr/>
        <p:txBody>
          <a:bodyPr/>
          <a:lstStyle>
            <a:lvl1pPr>
              <a:defRPr/>
            </a:lvl1pPr>
          </a:lstStyle>
          <a:p>
            <a:r>
              <a:rPr lang="en-US"/>
              <a:t>Add a footer</a:t>
            </a:r>
            <a:endParaRPr lang="en-US" dirty="0"/>
          </a:p>
        </p:txBody>
      </p:sp>
      <p:sp>
        <p:nvSpPr>
          <p:cNvPr id="7" name="Slide Number Placeholder 6">
            <a:extLst>
              <a:ext uri="{FF2B5EF4-FFF2-40B4-BE49-F238E27FC236}">
                <a16:creationId xmlns:a16="http://schemas.microsoft.com/office/drawing/2014/main" id="{BC6F5F04-040B-4746-B11F-A315A6B67886}"/>
              </a:ext>
            </a:extLst>
          </p:cNvPr>
          <p:cNvSpPr>
            <a:spLocks noGrp="1"/>
          </p:cNvSpPr>
          <p:nvPr>
            <p:ph type="sldNum" sz="quarter" idx="12"/>
          </p:nvPr>
        </p:nvSpPr>
        <p:spPr/>
        <p:txBody>
          <a:bodyPr/>
          <a:lstStyle>
            <a:lvl1pPr>
              <a:defRPr/>
            </a:lvl1pPr>
          </a:lstStyle>
          <a:p>
            <a:fld id="{CA8D9AD5-F248-4919-864A-CFD76CC027D6}" type="slidenum">
              <a:rPr lang="en-IN" smtClean="0"/>
              <a:t>‹#›</a:t>
            </a:fld>
            <a:endParaRPr lang="en-IN"/>
          </a:p>
        </p:txBody>
      </p:sp>
    </p:spTree>
    <p:extLst>
      <p:ext uri="{BB962C8B-B14F-4D97-AF65-F5344CB8AC3E}">
        <p14:creationId xmlns:p14="http://schemas.microsoft.com/office/powerpoint/2010/main" val="10748748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B7A82-B0CA-4416-92DA-C283DC85998C}"/>
              </a:ext>
            </a:extLst>
          </p:cNvPr>
          <p:cNvSpPr>
            <a:spLocks noGrp="1"/>
          </p:cNvSpPr>
          <p:nvPr>
            <p:ph type="title"/>
          </p:nvPr>
        </p:nvSpPr>
        <p:spPr>
          <a:xfrm>
            <a:off x="840318" y="457200"/>
            <a:ext cx="393276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CAC8ACF1-6933-4F51-8DD8-F07F6FB92C83}"/>
              </a:ext>
            </a:extLst>
          </p:cNvPr>
          <p:cNvSpPr>
            <a:spLocks noGrp="1"/>
          </p:cNvSpPr>
          <p:nvPr>
            <p:ph type="pic" idx="1"/>
          </p:nvPr>
        </p:nvSpPr>
        <p:spPr>
          <a:xfrm>
            <a:off x="5183717" y="987426"/>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IN"/>
          </a:p>
        </p:txBody>
      </p:sp>
      <p:sp>
        <p:nvSpPr>
          <p:cNvPr id="4" name="Text Placeholder 3">
            <a:extLst>
              <a:ext uri="{FF2B5EF4-FFF2-40B4-BE49-F238E27FC236}">
                <a16:creationId xmlns:a16="http://schemas.microsoft.com/office/drawing/2014/main" id="{01FCA4BF-9855-4B6B-AFB5-FE0AA7855C25}"/>
              </a:ext>
            </a:extLst>
          </p:cNvPr>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E655526-BF9A-4D92-B5DB-3445FD8933C4}"/>
              </a:ext>
            </a:extLst>
          </p:cNvPr>
          <p:cNvSpPr>
            <a:spLocks noGrp="1"/>
          </p:cNvSpPr>
          <p:nvPr>
            <p:ph type="dt" sz="half" idx="10"/>
          </p:nvPr>
        </p:nvSpPr>
        <p:spPr/>
        <p:txBody>
          <a:bodyPr/>
          <a:lstStyle>
            <a:lvl1pPr>
              <a:defRPr/>
            </a:lvl1pPr>
          </a:lstStyle>
          <a:p>
            <a:fld id="{9E583DDF-CA54-461A-A486-592D2374C532}" type="datetimeFigureOut">
              <a:rPr lang="en-US" smtClean="0"/>
              <a:t>12/9/2021</a:t>
            </a:fld>
            <a:endParaRPr lang="en-US"/>
          </a:p>
        </p:txBody>
      </p:sp>
      <p:sp>
        <p:nvSpPr>
          <p:cNvPr id="6" name="Footer Placeholder 5">
            <a:extLst>
              <a:ext uri="{FF2B5EF4-FFF2-40B4-BE49-F238E27FC236}">
                <a16:creationId xmlns:a16="http://schemas.microsoft.com/office/drawing/2014/main" id="{A1C32E24-FDAC-42E7-8C45-5D891E4C7566}"/>
              </a:ext>
            </a:extLst>
          </p:cNvPr>
          <p:cNvSpPr>
            <a:spLocks noGrp="1"/>
          </p:cNvSpPr>
          <p:nvPr>
            <p:ph type="ftr" sz="quarter" idx="11"/>
          </p:nvPr>
        </p:nvSpPr>
        <p:spPr/>
        <p:txBody>
          <a:bodyPr/>
          <a:lstStyle>
            <a:lvl1pPr>
              <a:defRPr/>
            </a:lvl1pPr>
          </a:lstStyle>
          <a:p>
            <a:r>
              <a:rPr lang="en-US"/>
              <a:t>Add a footer</a:t>
            </a:r>
            <a:endParaRPr lang="en-US" dirty="0"/>
          </a:p>
        </p:txBody>
      </p:sp>
      <p:sp>
        <p:nvSpPr>
          <p:cNvPr id="7" name="Slide Number Placeholder 6">
            <a:extLst>
              <a:ext uri="{FF2B5EF4-FFF2-40B4-BE49-F238E27FC236}">
                <a16:creationId xmlns:a16="http://schemas.microsoft.com/office/drawing/2014/main" id="{F57CAFFA-1DCF-47D4-8806-5DCE78E43E82}"/>
              </a:ext>
            </a:extLst>
          </p:cNvPr>
          <p:cNvSpPr>
            <a:spLocks noGrp="1"/>
          </p:cNvSpPr>
          <p:nvPr>
            <p:ph type="sldNum" sz="quarter" idx="12"/>
          </p:nvPr>
        </p:nvSpPr>
        <p:spPr/>
        <p:txBody>
          <a:bodyPr/>
          <a:lstStyle>
            <a:lvl1pPr>
              <a:defRPr/>
            </a:lvl1pPr>
          </a:lstStyle>
          <a:p>
            <a:fld id="{CA8D9AD5-F248-4919-864A-CFD76CC027D6}" type="slidenum">
              <a:rPr lang="en-IN" smtClean="0"/>
              <a:t>‹#›</a:t>
            </a:fld>
            <a:endParaRPr lang="en-IN"/>
          </a:p>
        </p:txBody>
      </p:sp>
    </p:spTree>
    <p:extLst>
      <p:ext uri="{BB962C8B-B14F-4D97-AF65-F5344CB8AC3E}">
        <p14:creationId xmlns:p14="http://schemas.microsoft.com/office/powerpoint/2010/main" val="3259263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1F2674B-65E2-4DBC-8382-0CFB4E3905E6}"/>
              </a:ext>
            </a:extLst>
          </p:cNvPr>
          <p:cNvSpPr>
            <a:spLocks noGrp="1" noChangeArrowheads="1"/>
          </p:cNvSpPr>
          <p:nvPr>
            <p:ph type="title"/>
          </p:nvPr>
        </p:nvSpPr>
        <p:spPr bwMode="auto">
          <a:xfrm>
            <a:off x="609600" y="274638"/>
            <a:ext cx="109728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s-ES" altLang="en-US" dirty="0"/>
              <a:t>Haga clic para cambiar el estilo de título	</a:t>
            </a:r>
          </a:p>
        </p:txBody>
      </p:sp>
      <p:sp>
        <p:nvSpPr>
          <p:cNvPr id="1027" name="Rectangle 3">
            <a:extLst>
              <a:ext uri="{FF2B5EF4-FFF2-40B4-BE49-F238E27FC236}">
                <a16:creationId xmlns:a16="http://schemas.microsoft.com/office/drawing/2014/main" id="{C0E4BA33-8B99-4687-B936-06F8DB6DDCAB}"/>
              </a:ext>
            </a:extLst>
          </p:cNvPr>
          <p:cNvSpPr>
            <a:spLocks noGrp="1" noChangeArrowheads="1"/>
          </p:cNvSpPr>
          <p:nvPr>
            <p:ph type="body" idx="1"/>
          </p:nvPr>
        </p:nvSpPr>
        <p:spPr bwMode="auto">
          <a:xfrm>
            <a:off x="609600" y="1600201"/>
            <a:ext cx="109728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s-ES" altLang="en-US" dirty="0"/>
              <a:t>Haga clic para modificar el estilo de texto del patrón</a:t>
            </a:r>
          </a:p>
          <a:p>
            <a:pPr lvl="1"/>
            <a:r>
              <a:rPr lang="es-ES" altLang="en-US" dirty="0"/>
              <a:t>Segundo nivel</a:t>
            </a:r>
          </a:p>
          <a:p>
            <a:pPr lvl="2"/>
            <a:r>
              <a:rPr lang="es-ES" altLang="en-US" dirty="0"/>
              <a:t>Tercer nivel</a:t>
            </a:r>
          </a:p>
          <a:p>
            <a:pPr lvl="3"/>
            <a:r>
              <a:rPr lang="es-ES" altLang="en-US" dirty="0"/>
              <a:t>Cuarto nivel</a:t>
            </a:r>
          </a:p>
          <a:p>
            <a:pPr lvl="4"/>
            <a:r>
              <a:rPr lang="es-ES" altLang="en-US" dirty="0"/>
              <a:t>Quinto nivel</a:t>
            </a:r>
          </a:p>
        </p:txBody>
      </p:sp>
      <p:sp>
        <p:nvSpPr>
          <p:cNvPr id="1028" name="Rectangle 4">
            <a:extLst>
              <a:ext uri="{FF2B5EF4-FFF2-40B4-BE49-F238E27FC236}">
                <a16:creationId xmlns:a16="http://schemas.microsoft.com/office/drawing/2014/main" id="{28FB974E-B227-433B-B0B9-198976B40F28}"/>
              </a:ext>
            </a:extLst>
          </p:cNvPr>
          <p:cNvSpPr>
            <a:spLocks noGrp="1" noChangeArrowheads="1"/>
          </p:cNvSpPr>
          <p:nvPr>
            <p:ph type="dt" sz="half" idx="2"/>
          </p:nvPr>
        </p:nvSpPr>
        <p:spPr bwMode="auto">
          <a:xfrm>
            <a:off x="609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atin typeface="Times New Roman" panose="02020603050405020304" pitchFamily="18" charset="0"/>
                <a:cs typeface="Times New Roman" panose="02020603050405020304" pitchFamily="18" charset="0"/>
              </a:defRPr>
            </a:lvl1pPr>
          </a:lstStyle>
          <a:p>
            <a:fld id="{9E583DDF-CA54-461A-A486-592D2374C532}" type="datetimeFigureOut">
              <a:rPr lang="en-US" smtClean="0"/>
              <a:pPr/>
              <a:t>12/9/2021</a:t>
            </a:fld>
            <a:endParaRPr lang="en-US" dirty="0"/>
          </a:p>
        </p:txBody>
      </p:sp>
      <p:sp>
        <p:nvSpPr>
          <p:cNvPr id="1029" name="Rectangle 5">
            <a:extLst>
              <a:ext uri="{FF2B5EF4-FFF2-40B4-BE49-F238E27FC236}">
                <a16:creationId xmlns:a16="http://schemas.microsoft.com/office/drawing/2014/main" id="{16229255-C1BC-48B9-9FEB-35C4EEA4A2F6}"/>
              </a:ext>
            </a:extLst>
          </p:cNvPr>
          <p:cNvSpPr>
            <a:spLocks noGrp="1" noChangeArrowheads="1"/>
          </p:cNvSpPr>
          <p:nvPr>
            <p:ph type="ftr" sz="quarter" idx="3"/>
          </p:nvPr>
        </p:nvSpPr>
        <p:spPr bwMode="auto">
          <a:xfrm>
            <a:off x="4165600" y="6245225"/>
            <a:ext cx="3860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Times New Roman" panose="02020603050405020304" pitchFamily="18" charset="0"/>
                <a:cs typeface="Times New Roman" panose="02020603050405020304" pitchFamily="18" charset="0"/>
              </a:defRPr>
            </a:lvl1pPr>
          </a:lstStyle>
          <a:p>
            <a:r>
              <a:rPr lang="en-US" dirty="0"/>
              <a:t>Add a footer</a:t>
            </a:r>
          </a:p>
        </p:txBody>
      </p:sp>
      <p:sp>
        <p:nvSpPr>
          <p:cNvPr id="1030" name="Rectangle 6">
            <a:extLst>
              <a:ext uri="{FF2B5EF4-FFF2-40B4-BE49-F238E27FC236}">
                <a16:creationId xmlns:a16="http://schemas.microsoft.com/office/drawing/2014/main" id="{9DAFE987-5E2B-4CB4-82C5-F3612A25633A}"/>
              </a:ext>
            </a:extLst>
          </p:cNvPr>
          <p:cNvSpPr>
            <a:spLocks noGrp="1" noChangeArrowheads="1"/>
          </p:cNvSpPr>
          <p:nvPr>
            <p:ph type="sldNum" sz="quarter" idx="4"/>
          </p:nvPr>
        </p:nvSpPr>
        <p:spPr bwMode="auto">
          <a:xfrm>
            <a:off x="8737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Times New Roman" panose="02020603050405020304" pitchFamily="18" charset="0"/>
                <a:cs typeface="Times New Roman" panose="02020603050405020304" pitchFamily="18" charset="0"/>
              </a:defRPr>
            </a:lvl1pPr>
          </a:lstStyle>
          <a:p>
            <a:fld id="{CA8D9AD5-F248-4919-864A-CFD76CC027D6}" type="slidenum">
              <a:rPr lang="en-US" smtClean="0"/>
              <a:pPr/>
              <a:t>‹#›</a:t>
            </a:fld>
            <a:endParaRPr lang="en-US" dirty="0"/>
          </a:p>
        </p:txBody>
      </p:sp>
    </p:spTree>
    <p:extLst>
      <p:ext uri="{BB962C8B-B14F-4D97-AF65-F5344CB8AC3E}">
        <p14:creationId xmlns:p14="http://schemas.microsoft.com/office/powerpoint/2010/main" val="1581821469"/>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ctr" rtl="0" eaLnBrk="1" fontAlgn="base" hangingPunct="1">
        <a:spcBef>
          <a:spcPct val="0"/>
        </a:spcBef>
        <a:spcAft>
          <a:spcPct val="0"/>
        </a:spcAft>
        <a:defRPr sz="4400" kern="1200">
          <a:solidFill>
            <a:schemeClr val="tx2"/>
          </a:solidFill>
          <a:latin typeface="Times New Roman" panose="02020603050405020304" pitchFamily="18" charset="0"/>
          <a:ea typeface="+mj-ea"/>
          <a:cs typeface="Times New Roman" panose="02020603050405020304" pitchFamily="18" charset="0"/>
        </a:defRPr>
      </a:lvl1pPr>
      <a:lvl2pPr algn="ctr" rtl="0" eaLnBrk="1" fontAlgn="base" hangingPunct="1">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eaLnBrk="1" fontAlgn="base" hangingPunct="1">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eaLnBrk="1" fontAlgn="base" hangingPunct="1">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eaLnBrk="1" fontAlgn="base" hangingPunct="1">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eaLnBrk="1" fontAlgn="base" hangingPunct="1">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eaLnBrk="1" fontAlgn="base" hangingPunct="1">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eaLnBrk="1" fontAlgn="base" hangingPunct="1">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eaLnBrk="1" fontAlgn="base" hangingPunct="1">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eaLnBrk="1" fontAlgn="base" hangingPunct="1">
        <a:spcBef>
          <a:spcPct val="20000"/>
        </a:spcBef>
        <a:spcAft>
          <a:spcPct val="0"/>
        </a:spcAft>
        <a:buChar char="•"/>
        <a:defRPr sz="3200" kern="1200">
          <a:solidFill>
            <a:schemeClr val="tx1"/>
          </a:solidFill>
          <a:latin typeface="Times New Roman" panose="02020603050405020304" pitchFamily="18" charset="0"/>
          <a:ea typeface="+mn-ea"/>
          <a:cs typeface="Times New Roman" panose="02020603050405020304" pitchFamily="18" charset="0"/>
        </a:defRPr>
      </a:lvl1pPr>
      <a:lvl2pPr marL="742950" indent="-285750" algn="l" rtl="0" eaLnBrk="1" fontAlgn="base" hangingPunct="1">
        <a:spcBef>
          <a:spcPct val="20000"/>
        </a:spcBef>
        <a:spcAft>
          <a:spcPct val="0"/>
        </a:spcAft>
        <a:buChar char="–"/>
        <a:defRPr sz="2800" kern="1200">
          <a:solidFill>
            <a:schemeClr val="tx1"/>
          </a:solidFill>
          <a:latin typeface="Times New Roman" panose="02020603050405020304" pitchFamily="18" charset="0"/>
          <a:ea typeface="+mn-ea"/>
          <a:cs typeface="Times New Roman" panose="02020603050405020304" pitchFamily="18" charset="0"/>
        </a:defRPr>
      </a:lvl2pPr>
      <a:lvl3pPr marL="1143000" indent="-228600" algn="l" rtl="0" eaLnBrk="1" fontAlgn="base" hangingPunct="1">
        <a:spcBef>
          <a:spcPct val="20000"/>
        </a:spcBef>
        <a:spcAft>
          <a:spcPct val="0"/>
        </a:spcAft>
        <a:buChar char="•"/>
        <a:defRPr sz="2400" kern="1200">
          <a:solidFill>
            <a:schemeClr val="tx1"/>
          </a:solidFill>
          <a:latin typeface="Times New Roman" panose="02020603050405020304" pitchFamily="18" charset="0"/>
          <a:ea typeface="+mn-ea"/>
          <a:cs typeface="Times New Roman" panose="02020603050405020304" pitchFamily="18" charset="0"/>
        </a:defRPr>
      </a:lvl3pPr>
      <a:lvl4pPr marL="1600200" indent="-228600" algn="l" rtl="0" eaLnBrk="1" fontAlgn="base" hangingPunct="1">
        <a:spcBef>
          <a:spcPct val="20000"/>
        </a:spcBef>
        <a:spcAft>
          <a:spcPct val="0"/>
        </a:spcAft>
        <a:buChar char="–"/>
        <a:defRPr sz="2000" kern="1200">
          <a:solidFill>
            <a:schemeClr val="tx1"/>
          </a:solidFill>
          <a:latin typeface="Times New Roman" panose="02020603050405020304" pitchFamily="18" charset="0"/>
          <a:ea typeface="+mn-ea"/>
          <a:cs typeface="Times New Roman" panose="02020603050405020304" pitchFamily="18" charset="0"/>
        </a:defRPr>
      </a:lvl4pPr>
      <a:lvl5pPr marL="2057400" indent="-228600" algn="l" rtl="0" eaLnBrk="1" fontAlgn="base" hangingPunct="1">
        <a:spcBef>
          <a:spcPct val="20000"/>
        </a:spcBef>
        <a:spcAft>
          <a:spcPct val="0"/>
        </a:spcAft>
        <a:buChar char="»"/>
        <a:defRPr sz="2000" kern="1200">
          <a:solidFill>
            <a:schemeClr val="tx1"/>
          </a:solidFill>
          <a:latin typeface="Times New Roman" panose="02020603050405020304" pitchFamily="18" charset="0"/>
          <a:ea typeface="+mn-ea"/>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2" orient="horz" pos="216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2.tmp"/><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8.gi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9.gi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0.gi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2.gi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9.gi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0.gif"/><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tmp"/><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9.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429522" y="163575"/>
            <a:ext cx="9144000" cy="2387600"/>
          </a:xfrm>
        </p:spPr>
        <p:txBody>
          <a:bodyPr/>
          <a:lstStyle/>
          <a:p>
            <a:r>
              <a:rPr lang="en-US" sz="4800" b="1" i="1" dirty="0">
                <a:solidFill>
                  <a:schemeClr val="accent2">
                    <a:lumMod val="75000"/>
                  </a:schemeClr>
                </a:solidFill>
              </a:rPr>
              <a:t>Car Price Prediction Project Presentation</a:t>
            </a:r>
          </a:p>
        </p:txBody>
      </p:sp>
      <p:sp>
        <p:nvSpPr>
          <p:cNvPr id="5" name="Subtitle 4"/>
          <p:cNvSpPr>
            <a:spLocks noGrp="1"/>
          </p:cNvSpPr>
          <p:nvPr>
            <p:ph type="subTitle" idx="1"/>
          </p:nvPr>
        </p:nvSpPr>
        <p:spPr>
          <a:xfrm>
            <a:off x="911555" y="4922825"/>
            <a:ext cx="3882387" cy="1771600"/>
          </a:xfrm>
        </p:spPr>
        <p:txBody>
          <a:bodyPr/>
          <a:lstStyle/>
          <a:p>
            <a:r>
              <a:rPr lang="en-US" sz="1800" dirty="0">
                <a:solidFill>
                  <a:schemeClr val="accent2">
                    <a:lumMod val="75000"/>
                  </a:schemeClr>
                </a:solidFill>
              </a:rPr>
              <a:t>Submitted by:</a:t>
            </a:r>
          </a:p>
          <a:p>
            <a:r>
              <a:rPr lang="en-US" dirty="0">
                <a:solidFill>
                  <a:schemeClr val="accent2">
                    <a:lumMod val="75000"/>
                  </a:schemeClr>
                </a:solidFill>
              </a:rPr>
              <a:t> </a:t>
            </a:r>
            <a:r>
              <a:rPr lang="en-US" sz="2800" dirty="0">
                <a:solidFill>
                  <a:schemeClr val="accent2">
                    <a:lumMod val="75000"/>
                  </a:schemeClr>
                </a:solidFill>
              </a:rPr>
              <a:t>Anubhav Saxena</a:t>
            </a:r>
            <a:endParaRPr lang="en-US" dirty="0">
              <a:solidFill>
                <a:schemeClr val="accent2">
                  <a:lumMod val="75000"/>
                </a:schemeClr>
              </a:solidFill>
            </a:endParaRPr>
          </a:p>
        </p:txBody>
      </p:sp>
      <p:pic>
        <p:nvPicPr>
          <p:cNvPr id="4" name="Picture 3">
            <a:extLst>
              <a:ext uri="{FF2B5EF4-FFF2-40B4-BE49-F238E27FC236}">
                <a16:creationId xmlns:a16="http://schemas.microsoft.com/office/drawing/2014/main" id="{A629316A-E0F4-40E6-B2FA-4E3BEC79FA9D}"/>
              </a:ext>
            </a:extLst>
          </p:cNvPr>
          <p:cNvPicPr>
            <a:picLocks noChangeAspect="1"/>
          </p:cNvPicPr>
          <p:nvPr/>
        </p:nvPicPr>
        <p:blipFill>
          <a:blip r:embed="rId2"/>
          <a:stretch>
            <a:fillRect/>
          </a:stretch>
        </p:blipFill>
        <p:spPr>
          <a:xfrm>
            <a:off x="5331776" y="2940241"/>
            <a:ext cx="4994565" cy="2954531"/>
          </a:xfrm>
          <a:prstGeom prst="rect">
            <a:avLst/>
          </a:prstGeom>
          <a:effectLst>
            <a:glow rad="127000">
              <a:schemeClr val="accent6">
                <a:lumMod val="20000"/>
                <a:lumOff val="80000"/>
              </a:schemeClr>
            </a:glow>
          </a:effectLst>
        </p:spPr>
      </p:pic>
    </p:spTree>
    <p:extLst>
      <p:ext uri="{BB962C8B-B14F-4D97-AF65-F5344CB8AC3E}">
        <p14:creationId xmlns:p14="http://schemas.microsoft.com/office/powerpoint/2010/main" val="3250670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B49276-39E4-4FBA-A534-946F45F62D04}"/>
              </a:ext>
            </a:extLst>
          </p:cNvPr>
          <p:cNvSpPr>
            <a:spLocks noGrp="1"/>
          </p:cNvSpPr>
          <p:nvPr>
            <p:ph type="title"/>
          </p:nvPr>
        </p:nvSpPr>
        <p:spPr/>
        <p:txBody>
          <a:bodyPr/>
          <a:lstStyle/>
          <a:p>
            <a:r>
              <a:rPr lang="en-US" dirty="0">
                <a:solidFill>
                  <a:schemeClr val="accent2">
                    <a:lumMod val="75000"/>
                  </a:schemeClr>
                </a:solidFill>
              </a:rPr>
              <a:t>DATA PREPROCESSING</a:t>
            </a:r>
            <a:endParaRPr lang="en-IN" dirty="0">
              <a:solidFill>
                <a:schemeClr val="accent2">
                  <a:lumMod val="75000"/>
                </a:schemeClr>
              </a:solidFill>
            </a:endParaRPr>
          </a:p>
        </p:txBody>
      </p:sp>
      <p:sp>
        <p:nvSpPr>
          <p:cNvPr id="3" name="Content Placeholder 2">
            <a:extLst>
              <a:ext uri="{FF2B5EF4-FFF2-40B4-BE49-F238E27FC236}">
                <a16:creationId xmlns:a16="http://schemas.microsoft.com/office/drawing/2014/main" id="{45ABA75A-EF48-421E-A2FD-35B324B9529A}"/>
              </a:ext>
            </a:extLst>
          </p:cNvPr>
          <p:cNvSpPr>
            <a:spLocks noGrp="1"/>
          </p:cNvSpPr>
          <p:nvPr>
            <p:ph idx="1"/>
          </p:nvPr>
        </p:nvSpPr>
        <p:spPr>
          <a:xfrm>
            <a:off x="2462022" y="1819275"/>
            <a:ext cx="7420119" cy="4152901"/>
          </a:xfrm>
        </p:spPr>
        <p:txBody>
          <a:bodyPr/>
          <a:lstStyle/>
          <a:p>
            <a:r>
              <a:rPr lang="en-US" sz="2400" dirty="0">
                <a:solidFill>
                  <a:schemeClr val="accent2">
                    <a:lumMod val="75000"/>
                  </a:schemeClr>
                </a:solidFill>
              </a:rPr>
              <a:t>Importing the necessary dependencies and libraries.</a:t>
            </a:r>
          </a:p>
          <a:p>
            <a:r>
              <a:rPr lang="en-US" sz="2400" dirty="0">
                <a:solidFill>
                  <a:schemeClr val="accent2">
                    <a:lumMod val="75000"/>
                  </a:schemeClr>
                </a:solidFill>
              </a:rPr>
              <a:t>Reading the CSV file and converted into data frame.</a:t>
            </a:r>
          </a:p>
          <a:p>
            <a:r>
              <a:rPr lang="en-US" sz="2400" dirty="0">
                <a:solidFill>
                  <a:schemeClr val="accent2">
                    <a:lumMod val="75000"/>
                  </a:schemeClr>
                </a:solidFill>
              </a:rPr>
              <a:t>Checking the data dimensions for the original dataset.</a:t>
            </a:r>
          </a:p>
          <a:p>
            <a:r>
              <a:rPr lang="en-US" sz="2400" dirty="0">
                <a:solidFill>
                  <a:schemeClr val="accent2">
                    <a:lumMod val="75000"/>
                  </a:schemeClr>
                </a:solidFill>
              </a:rPr>
              <a:t>Looking for null values and accordingly fill the missing data.</a:t>
            </a:r>
          </a:p>
          <a:p>
            <a:r>
              <a:rPr lang="en-US" sz="2400" dirty="0">
                <a:solidFill>
                  <a:schemeClr val="accent2">
                    <a:lumMod val="75000"/>
                  </a:schemeClr>
                </a:solidFill>
              </a:rPr>
              <a:t>Checking the summary of the dataset.</a:t>
            </a:r>
          </a:p>
          <a:p>
            <a:r>
              <a:rPr lang="en-US" sz="2400" dirty="0">
                <a:solidFill>
                  <a:schemeClr val="accent2">
                    <a:lumMod val="75000"/>
                  </a:schemeClr>
                </a:solidFill>
              </a:rPr>
              <a:t>Checking unique values.</a:t>
            </a:r>
          </a:p>
          <a:p>
            <a:r>
              <a:rPr lang="en-US" sz="2400" dirty="0">
                <a:solidFill>
                  <a:schemeClr val="accent2">
                    <a:lumMod val="75000"/>
                  </a:schemeClr>
                </a:solidFill>
              </a:rPr>
              <a:t>Checking all the categorical columns in the dataset.</a:t>
            </a:r>
          </a:p>
          <a:p>
            <a:endParaRPr lang="en-IN" sz="2400" dirty="0">
              <a:solidFill>
                <a:schemeClr val="accent2">
                  <a:lumMod val="75000"/>
                </a:schemeClr>
              </a:solidFill>
            </a:endParaRPr>
          </a:p>
        </p:txBody>
      </p:sp>
    </p:spTree>
    <p:extLst>
      <p:ext uri="{BB962C8B-B14F-4D97-AF65-F5344CB8AC3E}">
        <p14:creationId xmlns:p14="http://schemas.microsoft.com/office/powerpoint/2010/main" val="41817233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D47FC7-53C6-47D0-A521-7330FCAAB04C}"/>
              </a:ext>
            </a:extLst>
          </p:cNvPr>
          <p:cNvSpPr>
            <a:spLocks noGrp="1"/>
          </p:cNvSpPr>
          <p:nvPr>
            <p:ph type="title"/>
          </p:nvPr>
        </p:nvSpPr>
        <p:spPr/>
        <p:txBody>
          <a:bodyPr/>
          <a:lstStyle/>
          <a:p>
            <a:r>
              <a:rPr lang="en-US" dirty="0">
                <a:solidFill>
                  <a:schemeClr val="accent2">
                    <a:lumMod val="75000"/>
                  </a:schemeClr>
                </a:solidFill>
              </a:rPr>
              <a:t>DATA PREPROCESSING</a:t>
            </a:r>
            <a:endParaRPr lang="en-IN" dirty="0">
              <a:solidFill>
                <a:schemeClr val="accent2">
                  <a:lumMod val="75000"/>
                </a:schemeClr>
              </a:solidFill>
            </a:endParaRPr>
          </a:p>
        </p:txBody>
      </p:sp>
      <p:sp>
        <p:nvSpPr>
          <p:cNvPr id="3" name="Content Placeholder 2">
            <a:extLst>
              <a:ext uri="{FF2B5EF4-FFF2-40B4-BE49-F238E27FC236}">
                <a16:creationId xmlns:a16="http://schemas.microsoft.com/office/drawing/2014/main" id="{3F8BD31F-3B26-4F0A-A345-84D46AC445C0}"/>
              </a:ext>
            </a:extLst>
          </p:cNvPr>
          <p:cNvSpPr>
            <a:spLocks noGrp="1"/>
          </p:cNvSpPr>
          <p:nvPr>
            <p:ph idx="1"/>
          </p:nvPr>
        </p:nvSpPr>
        <p:spPr>
          <a:xfrm>
            <a:off x="1861947" y="1562100"/>
            <a:ext cx="8325642" cy="4152901"/>
          </a:xfrm>
        </p:spPr>
        <p:txBody>
          <a:bodyPr/>
          <a:lstStyle/>
          <a:p>
            <a:r>
              <a:rPr lang="en-US" sz="2400" dirty="0">
                <a:solidFill>
                  <a:schemeClr val="accent2">
                    <a:lumMod val="75000"/>
                  </a:schemeClr>
                </a:solidFill>
              </a:rPr>
              <a:t>Visualizing each features using matplotlib and seaborn.</a:t>
            </a:r>
          </a:p>
          <a:p>
            <a:r>
              <a:rPr lang="en-US" sz="2400" dirty="0">
                <a:solidFill>
                  <a:schemeClr val="accent2">
                    <a:lumMod val="75000"/>
                  </a:schemeClr>
                </a:solidFill>
              </a:rPr>
              <a:t>Performing encoding using the ordinal encoder on categorical features.</a:t>
            </a:r>
          </a:p>
          <a:p>
            <a:r>
              <a:rPr lang="en-US" sz="2400" dirty="0">
                <a:solidFill>
                  <a:schemeClr val="accent2">
                    <a:lumMod val="75000"/>
                  </a:schemeClr>
                </a:solidFill>
              </a:rPr>
              <a:t>Checking for co-relation/multi-collinearity in a heatmap.</a:t>
            </a:r>
          </a:p>
          <a:p>
            <a:r>
              <a:rPr lang="en-US" sz="2400" dirty="0">
                <a:solidFill>
                  <a:schemeClr val="accent2">
                    <a:lumMod val="75000"/>
                  </a:schemeClr>
                </a:solidFill>
              </a:rPr>
              <a:t>Checking for Outliers/Skewness using boxen plot and distribution plot.</a:t>
            </a:r>
          </a:p>
          <a:p>
            <a:r>
              <a:rPr lang="en-US" sz="2400" dirty="0">
                <a:solidFill>
                  <a:schemeClr val="accent2">
                    <a:lumMod val="75000"/>
                  </a:schemeClr>
                </a:solidFill>
              </a:rPr>
              <a:t>Perform Scaling using Standard Scaler method.</a:t>
            </a:r>
          </a:p>
          <a:p>
            <a:r>
              <a:rPr lang="en-US" sz="2400" dirty="0">
                <a:solidFill>
                  <a:schemeClr val="accent2">
                    <a:lumMod val="75000"/>
                  </a:schemeClr>
                </a:solidFill>
              </a:rPr>
              <a:t>Checking for the final dimension of dataset to confirm the input details.</a:t>
            </a:r>
          </a:p>
          <a:p>
            <a:r>
              <a:rPr lang="en-US" sz="2400" dirty="0">
                <a:solidFill>
                  <a:schemeClr val="accent2">
                    <a:lumMod val="75000"/>
                  </a:schemeClr>
                </a:solidFill>
              </a:rPr>
              <a:t>Creating train test split and the best random state found in the range 1-1000.</a:t>
            </a:r>
          </a:p>
          <a:p>
            <a:endParaRPr lang="en-IN" sz="2400" dirty="0">
              <a:solidFill>
                <a:schemeClr val="accent2">
                  <a:lumMod val="75000"/>
                </a:schemeClr>
              </a:solidFill>
            </a:endParaRPr>
          </a:p>
        </p:txBody>
      </p:sp>
    </p:spTree>
    <p:extLst>
      <p:ext uri="{BB962C8B-B14F-4D97-AF65-F5344CB8AC3E}">
        <p14:creationId xmlns:p14="http://schemas.microsoft.com/office/powerpoint/2010/main" val="2104658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AC6C4E-A9B7-45E3-A07B-619508B85841}"/>
              </a:ext>
            </a:extLst>
          </p:cNvPr>
          <p:cNvSpPr>
            <a:spLocks noGrp="1"/>
          </p:cNvSpPr>
          <p:nvPr>
            <p:ph type="title"/>
          </p:nvPr>
        </p:nvSpPr>
        <p:spPr/>
        <p:txBody>
          <a:bodyPr/>
          <a:lstStyle/>
          <a:p>
            <a:r>
              <a:rPr lang="en-US" dirty="0">
                <a:solidFill>
                  <a:schemeClr val="accent2">
                    <a:lumMod val="75000"/>
                  </a:schemeClr>
                </a:solidFill>
              </a:rPr>
              <a:t>TECHNOLOGY USED</a:t>
            </a:r>
            <a:endParaRPr lang="en-IN" dirty="0">
              <a:solidFill>
                <a:schemeClr val="accent2">
                  <a:lumMod val="75000"/>
                </a:schemeClr>
              </a:solidFill>
            </a:endParaRPr>
          </a:p>
        </p:txBody>
      </p:sp>
      <p:sp>
        <p:nvSpPr>
          <p:cNvPr id="3" name="Content Placeholder 2">
            <a:extLst>
              <a:ext uri="{FF2B5EF4-FFF2-40B4-BE49-F238E27FC236}">
                <a16:creationId xmlns:a16="http://schemas.microsoft.com/office/drawing/2014/main" id="{B98FE444-E054-447E-AB45-FD06D9975000}"/>
              </a:ext>
            </a:extLst>
          </p:cNvPr>
          <p:cNvSpPr>
            <a:spLocks noGrp="1"/>
          </p:cNvSpPr>
          <p:nvPr>
            <p:ph idx="1"/>
          </p:nvPr>
        </p:nvSpPr>
        <p:spPr>
          <a:xfrm>
            <a:off x="2075222" y="1647825"/>
            <a:ext cx="8041556" cy="4152901"/>
          </a:xfrm>
        </p:spPr>
        <p:txBody>
          <a:bodyPr>
            <a:normAutofit fontScale="62500" lnSpcReduction="20000"/>
          </a:bodyPr>
          <a:lstStyle/>
          <a:p>
            <a:pPr>
              <a:buFont typeface="Wingdings" panose="05000000000000000000" pitchFamily="2" charset="2"/>
              <a:buChar char="Ø"/>
            </a:pPr>
            <a:r>
              <a:rPr lang="en-IN" dirty="0">
                <a:solidFill>
                  <a:schemeClr val="accent2">
                    <a:lumMod val="75000"/>
                  </a:schemeClr>
                </a:solidFill>
              </a:rPr>
              <a:t> Hardware technology being used.</a:t>
            </a:r>
          </a:p>
          <a:p>
            <a:pPr>
              <a:buFont typeface="Wingdings" panose="05000000000000000000" pitchFamily="2" charset="2"/>
              <a:buChar char="Ø"/>
            </a:pPr>
            <a:endParaRPr lang="en-IN" dirty="0">
              <a:solidFill>
                <a:schemeClr val="accent2">
                  <a:lumMod val="75000"/>
                </a:schemeClr>
              </a:solidFill>
            </a:endParaRPr>
          </a:p>
          <a:p>
            <a:pPr marL="45720" indent="0">
              <a:buNone/>
            </a:pPr>
            <a:r>
              <a:rPr lang="en-IN" dirty="0">
                <a:solidFill>
                  <a:schemeClr val="accent2">
                    <a:lumMod val="75000"/>
                  </a:schemeClr>
                </a:solidFill>
              </a:rPr>
              <a:t>RAM 	: 8 GB</a:t>
            </a:r>
          </a:p>
          <a:p>
            <a:pPr marL="45720" indent="0">
              <a:buNone/>
            </a:pPr>
            <a:r>
              <a:rPr lang="en-IN" dirty="0">
                <a:solidFill>
                  <a:schemeClr val="accent2">
                    <a:lumMod val="75000"/>
                  </a:schemeClr>
                </a:solidFill>
              </a:rPr>
              <a:t>CPU 	: </a:t>
            </a:r>
            <a:r>
              <a:rPr lang="pt-BR" dirty="0">
                <a:solidFill>
                  <a:schemeClr val="accent2">
                    <a:lumMod val="75000"/>
                  </a:schemeClr>
                </a:solidFill>
              </a:rPr>
              <a:t>Intel(R) Core(TM) i3-7100U CPU @ 2.40GHz   2.40 GHz</a:t>
            </a:r>
          </a:p>
          <a:p>
            <a:pPr marL="45720" indent="0">
              <a:buNone/>
            </a:pPr>
            <a:endParaRPr lang="en-IN" dirty="0">
              <a:solidFill>
                <a:schemeClr val="accent2">
                  <a:lumMod val="75000"/>
                </a:schemeClr>
              </a:solidFill>
            </a:endParaRPr>
          </a:p>
          <a:p>
            <a:pPr marL="45720" indent="0">
              <a:buNone/>
            </a:pPr>
            <a:r>
              <a:rPr lang="en-IN" dirty="0">
                <a:solidFill>
                  <a:schemeClr val="accent2">
                    <a:lumMod val="75000"/>
                  </a:schemeClr>
                </a:solidFill>
              </a:rPr>
              <a:t>Software technology being used:</a:t>
            </a:r>
          </a:p>
          <a:p>
            <a:pPr marL="45720" indent="0">
              <a:buNone/>
            </a:pPr>
            <a:r>
              <a:rPr lang="en-IN" dirty="0">
                <a:solidFill>
                  <a:schemeClr val="accent2">
                    <a:lumMod val="75000"/>
                  </a:schemeClr>
                </a:solidFill>
              </a:rPr>
              <a:t>Programming language 		: Python</a:t>
            </a:r>
          </a:p>
          <a:p>
            <a:pPr marL="45720" indent="0">
              <a:buNone/>
            </a:pPr>
            <a:r>
              <a:rPr lang="en-IN" dirty="0">
                <a:solidFill>
                  <a:schemeClr val="accent2">
                    <a:lumMod val="75000"/>
                  </a:schemeClr>
                </a:solidFill>
              </a:rPr>
              <a:t>Distribution 			: Anaconda Navigator</a:t>
            </a:r>
          </a:p>
          <a:p>
            <a:pPr marL="45720" indent="0">
              <a:buNone/>
            </a:pPr>
            <a:r>
              <a:rPr lang="en-IN" dirty="0">
                <a:solidFill>
                  <a:schemeClr val="accent2">
                    <a:lumMod val="75000"/>
                  </a:schemeClr>
                </a:solidFill>
              </a:rPr>
              <a:t>Browser based language shell 		: </a:t>
            </a:r>
            <a:r>
              <a:rPr lang="en-IN" dirty="0" err="1">
                <a:solidFill>
                  <a:schemeClr val="accent2">
                    <a:lumMod val="75000"/>
                  </a:schemeClr>
                </a:solidFill>
              </a:rPr>
              <a:t>Jupyter</a:t>
            </a:r>
            <a:r>
              <a:rPr lang="en-IN" dirty="0">
                <a:solidFill>
                  <a:schemeClr val="accent2">
                    <a:lumMod val="75000"/>
                  </a:schemeClr>
                </a:solidFill>
              </a:rPr>
              <a:t> Notebook</a:t>
            </a:r>
          </a:p>
          <a:p>
            <a:pPr marL="45720" indent="0">
              <a:buNone/>
            </a:pPr>
            <a:endParaRPr lang="en-IN" dirty="0">
              <a:solidFill>
                <a:schemeClr val="accent2">
                  <a:lumMod val="75000"/>
                </a:schemeClr>
              </a:solidFill>
            </a:endParaRPr>
          </a:p>
          <a:p>
            <a:pPr>
              <a:buFont typeface="Wingdings" panose="05000000000000000000" pitchFamily="2" charset="2"/>
              <a:buChar char="Ø"/>
            </a:pPr>
            <a:r>
              <a:rPr lang="en-IN" dirty="0">
                <a:solidFill>
                  <a:schemeClr val="accent2">
                    <a:lumMod val="75000"/>
                  </a:schemeClr>
                </a:solidFill>
              </a:rPr>
              <a:t> Libraries/Packages specifically being used.</a:t>
            </a:r>
          </a:p>
          <a:p>
            <a:pPr marL="45720" indent="0">
              <a:buNone/>
            </a:pPr>
            <a:r>
              <a:rPr lang="en-IN" dirty="0">
                <a:solidFill>
                  <a:schemeClr val="accent2">
                    <a:lumMod val="75000"/>
                  </a:schemeClr>
                </a:solidFill>
              </a:rPr>
              <a:t>Pandas, NumPy, matplotlib, seaborn, scikit-learn, pandas-profiling, missingno</a:t>
            </a:r>
          </a:p>
        </p:txBody>
      </p:sp>
    </p:spTree>
    <p:extLst>
      <p:ext uri="{BB962C8B-B14F-4D97-AF65-F5344CB8AC3E}">
        <p14:creationId xmlns:p14="http://schemas.microsoft.com/office/powerpoint/2010/main" val="1515668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2B9F76-E3F2-4DA5-8293-771C471594B5}"/>
              </a:ext>
            </a:extLst>
          </p:cNvPr>
          <p:cNvSpPr txBox="1">
            <a:spLocks/>
          </p:cNvSpPr>
          <p:nvPr/>
        </p:nvSpPr>
        <p:spPr>
          <a:xfrm>
            <a:off x="3460852" y="493770"/>
            <a:ext cx="9133730" cy="1233424"/>
          </a:xfrm>
          <a:prstGeom prst="rect">
            <a:avLst/>
          </a:prstGeom>
        </p:spPr>
        <p:txBody>
          <a:bodyPr/>
          <a:lstStyle>
            <a:lvl1pPr marL="0" indent="0" algn="l" defTabSz="914400" rtl="0" eaLnBrk="1" latinLnBrk="0" hangingPunct="1">
              <a:lnSpc>
                <a:spcPct val="90000"/>
              </a:lnSpc>
              <a:spcBef>
                <a:spcPct val="0"/>
              </a:spcBef>
              <a:buFont typeface="Arial" pitchFamily="34" charset="0"/>
              <a:buNone/>
              <a:defRPr sz="3400" kern="1200">
                <a:solidFill>
                  <a:schemeClr val="tx1"/>
                </a:solidFill>
                <a:latin typeface="+mj-lt"/>
                <a:ea typeface="+mj-ea"/>
                <a:cs typeface="+mj-cs"/>
              </a:defRPr>
            </a:lvl1pPr>
          </a:lstStyle>
          <a:p>
            <a:r>
              <a:rPr lang="en-US" sz="2800" dirty="0">
                <a:solidFill>
                  <a:schemeClr val="accent2">
                    <a:lumMod val="75000"/>
                  </a:schemeClr>
                </a:solidFill>
                <a:latin typeface="Times New Roman" panose="02020603050405020304" pitchFamily="18" charset="0"/>
                <a:cs typeface="Times New Roman" panose="02020603050405020304" pitchFamily="18" charset="0"/>
              </a:rPr>
              <a:t>EXPLORATORY DATA ANALYSIS (EDA) AND VISUALIZATION</a:t>
            </a:r>
            <a:endParaRPr lang="en-IN" sz="2800" dirty="0">
              <a:solidFill>
                <a:schemeClr val="accent2">
                  <a:lumMod val="75000"/>
                </a:schemeClr>
              </a:solidFill>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217122CE-5E4B-4E76-A936-77BA97B195D4}"/>
              </a:ext>
            </a:extLst>
          </p:cNvPr>
          <p:cNvSpPr txBox="1"/>
          <p:nvPr/>
        </p:nvSpPr>
        <p:spPr>
          <a:xfrm>
            <a:off x="1780572" y="1814653"/>
            <a:ext cx="2725978" cy="369332"/>
          </a:xfrm>
          <a:prstGeom prst="rect">
            <a:avLst/>
          </a:prstGeom>
          <a:noFill/>
        </p:spPr>
        <p:txBody>
          <a:bodyPr wrap="square">
            <a:spAutoFit/>
          </a:bodyPr>
          <a:lstStyle/>
          <a:p>
            <a:r>
              <a:rPr lang="en-US" u="sng" dirty="0">
                <a:solidFill>
                  <a:schemeClr val="accent2">
                    <a:lumMod val="75000"/>
                  </a:schemeClr>
                </a:solidFill>
                <a:latin typeface="Times New Roman" panose="02020603050405020304" pitchFamily="18" charset="0"/>
                <a:cs typeface="Times New Roman" panose="02020603050405020304" pitchFamily="18" charset="0"/>
              </a:rPr>
              <a:t>01. Univariate Analysis</a:t>
            </a:r>
          </a:p>
        </p:txBody>
      </p:sp>
      <p:sp>
        <p:nvSpPr>
          <p:cNvPr id="4" name="TextBox 3">
            <a:extLst>
              <a:ext uri="{FF2B5EF4-FFF2-40B4-BE49-F238E27FC236}">
                <a16:creationId xmlns:a16="http://schemas.microsoft.com/office/drawing/2014/main" id="{529D698D-2FA7-4C15-B2D2-C5EE96DD2367}"/>
              </a:ext>
            </a:extLst>
          </p:cNvPr>
          <p:cNvSpPr txBox="1"/>
          <p:nvPr/>
        </p:nvSpPr>
        <p:spPr>
          <a:xfrm>
            <a:off x="4865100" y="1814653"/>
            <a:ext cx="2920931" cy="369332"/>
          </a:xfrm>
          <a:prstGeom prst="rect">
            <a:avLst/>
          </a:prstGeom>
          <a:noFill/>
        </p:spPr>
        <p:txBody>
          <a:bodyPr wrap="square">
            <a:spAutoFit/>
          </a:bodyPr>
          <a:lstStyle/>
          <a:p>
            <a:r>
              <a:rPr lang="en-US" u="sng" dirty="0">
                <a:solidFill>
                  <a:schemeClr val="accent2">
                    <a:lumMod val="75000"/>
                  </a:schemeClr>
                </a:solidFill>
                <a:latin typeface="Times New Roman" panose="02020603050405020304" pitchFamily="18" charset="0"/>
                <a:cs typeface="Times New Roman" panose="02020603050405020304" pitchFamily="18" charset="0"/>
              </a:rPr>
              <a:t>02. Multivariate Analysis</a:t>
            </a:r>
          </a:p>
        </p:txBody>
      </p:sp>
      <p:sp>
        <p:nvSpPr>
          <p:cNvPr id="5" name="TextBox 4">
            <a:extLst>
              <a:ext uri="{FF2B5EF4-FFF2-40B4-BE49-F238E27FC236}">
                <a16:creationId xmlns:a16="http://schemas.microsoft.com/office/drawing/2014/main" id="{D50A8E3E-78D6-42B0-88EF-022A029D23FA}"/>
              </a:ext>
            </a:extLst>
          </p:cNvPr>
          <p:cNvSpPr txBox="1"/>
          <p:nvPr/>
        </p:nvSpPr>
        <p:spPr>
          <a:xfrm>
            <a:off x="8144581" y="1814653"/>
            <a:ext cx="3143730" cy="369332"/>
          </a:xfrm>
          <a:prstGeom prst="rect">
            <a:avLst/>
          </a:prstGeom>
          <a:noFill/>
        </p:spPr>
        <p:txBody>
          <a:bodyPr wrap="square">
            <a:spAutoFit/>
          </a:bodyPr>
          <a:lstStyle/>
          <a:p>
            <a:r>
              <a:rPr lang="en-US" u="sng" dirty="0">
                <a:solidFill>
                  <a:schemeClr val="accent2">
                    <a:lumMod val="75000"/>
                  </a:schemeClr>
                </a:solidFill>
                <a:latin typeface="Times New Roman" panose="02020603050405020304" pitchFamily="18" charset="0"/>
                <a:cs typeface="Times New Roman" panose="02020603050405020304" pitchFamily="18" charset="0"/>
              </a:rPr>
              <a:t>03. Correlation of Dataset</a:t>
            </a:r>
          </a:p>
        </p:txBody>
      </p:sp>
      <p:sp>
        <p:nvSpPr>
          <p:cNvPr id="6" name="TextBox 5">
            <a:extLst>
              <a:ext uri="{FF2B5EF4-FFF2-40B4-BE49-F238E27FC236}">
                <a16:creationId xmlns:a16="http://schemas.microsoft.com/office/drawing/2014/main" id="{0AD30DD0-8AF6-4DD5-AC30-1F85D3F61CFC}"/>
              </a:ext>
            </a:extLst>
          </p:cNvPr>
          <p:cNvSpPr txBox="1"/>
          <p:nvPr/>
        </p:nvSpPr>
        <p:spPr>
          <a:xfrm>
            <a:off x="2714923" y="4408510"/>
            <a:ext cx="4300351" cy="369332"/>
          </a:xfrm>
          <a:prstGeom prst="rect">
            <a:avLst/>
          </a:prstGeom>
          <a:noFill/>
        </p:spPr>
        <p:txBody>
          <a:bodyPr wrap="square">
            <a:spAutoFit/>
          </a:bodyPr>
          <a:lstStyle/>
          <a:p>
            <a:r>
              <a:rPr lang="en-US" u="sng" dirty="0">
                <a:solidFill>
                  <a:schemeClr val="accent2">
                    <a:lumMod val="75000"/>
                  </a:schemeClr>
                </a:solidFill>
                <a:latin typeface="Times New Roman" panose="02020603050405020304" pitchFamily="18" charset="0"/>
                <a:cs typeface="Times New Roman" panose="02020603050405020304" pitchFamily="18" charset="0"/>
              </a:rPr>
              <a:t>04. Correlation with Target variable</a:t>
            </a:r>
          </a:p>
        </p:txBody>
      </p:sp>
      <p:sp>
        <p:nvSpPr>
          <p:cNvPr id="7" name="TextBox 6">
            <a:extLst>
              <a:ext uri="{FF2B5EF4-FFF2-40B4-BE49-F238E27FC236}">
                <a16:creationId xmlns:a16="http://schemas.microsoft.com/office/drawing/2014/main" id="{C89FB171-BE78-40FA-B2C1-9D248D031EB0}"/>
              </a:ext>
            </a:extLst>
          </p:cNvPr>
          <p:cNvSpPr txBox="1"/>
          <p:nvPr/>
        </p:nvSpPr>
        <p:spPr>
          <a:xfrm>
            <a:off x="7214424" y="4408510"/>
            <a:ext cx="1981962" cy="369332"/>
          </a:xfrm>
          <a:prstGeom prst="rect">
            <a:avLst/>
          </a:prstGeom>
          <a:noFill/>
        </p:spPr>
        <p:txBody>
          <a:bodyPr wrap="square">
            <a:spAutoFit/>
          </a:bodyPr>
          <a:lstStyle/>
          <a:p>
            <a:r>
              <a:rPr lang="en-US" u="sng" dirty="0">
                <a:solidFill>
                  <a:schemeClr val="accent2">
                    <a:lumMod val="75000"/>
                  </a:schemeClr>
                </a:solidFill>
                <a:latin typeface="Times New Roman" panose="02020603050405020304" pitchFamily="18" charset="0"/>
                <a:cs typeface="Times New Roman" panose="02020603050405020304" pitchFamily="18" charset="0"/>
              </a:rPr>
              <a:t>05. Conclusion</a:t>
            </a:r>
          </a:p>
        </p:txBody>
      </p:sp>
      <p:sp>
        <p:nvSpPr>
          <p:cNvPr id="8" name="TextBox 7">
            <a:extLst>
              <a:ext uri="{FF2B5EF4-FFF2-40B4-BE49-F238E27FC236}">
                <a16:creationId xmlns:a16="http://schemas.microsoft.com/office/drawing/2014/main" id="{E8F890E8-52C6-48D6-8675-684C65DC0CAC}"/>
              </a:ext>
            </a:extLst>
          </p:cNvPr>
          <p:cNvSpPr txBox="1"/>
          <p:nvPr/>
        </p:nvSpPr>
        <p:spPr>
          <a:xfrm>
            <a:off x="1780572" y="2317445"/>
            <a:ext cx="2725978" cy="1477328"/>
          </a:xfrm>
          <a:prstGeom prst="rect">
            <a:avLst/>
          </a:prstGeom>
          <a:noFill/>
        </p:spPr>
        <p:txBody>
          <a:bodyPr wrap="square">
            <a:spAutoFit/>
          </a:bodyPr>
          <a:lstStyle/>
          <a:p>
            <a:r>
              <a:rPr lang="en-US" sz="1800" b="1" dirty="0">
                <a:solidFill>
                  <a:schemeClr val="accent2">
                    <a:lumMod val="75000"/>
                  </a:schemeClr>
                </a:solidFill>
                <a:latin typeface="Times New Roman" panose="02020603050405020304" pitchFamily="18" charset="0"/>
                <a:cs typeface="Times New Roman" panose="02020603050405020304" pitchFamily="18" charset="0"/>
              </a:rPr>
              <a:t>Univariate analysis</a:t>
            </a:r>
            <a:r>
              <a:rPr lang="en-US" sz="1800" dirty="0">
                <a:solidFill>
                  <a:schemeClr val="accent2">
                    <a:lumMod val="75000"/>
                  </a:schemeClr>
                </a:solidFill>
                <a:latin typeface="Times New Roman" panose="02020603050405020304" pitchFamily="18" charset="0"/>
                <a:cs typeface="Times New Roman" panose="02020603050405020304" pitchFamily="18" charset="0"/>
              </a:rPr>
              <a:t> is the simplest form of analyzing data. “Uni” means “one”, so in other words your data has only one variable.</a:t>
            </a:r>
          </a:p>
        </p:txBody>
      </p:sp>
      <p:sp>
        <p:nvSpPr>
          <p:cNvPr id="9" name="TextBox 8">
            <a:extLst>
              <a:ext uri="{FF2B5EF4-FFF2-40B4-BE49-F238E27FC236}">
                <a16:creationId xmlns:a16="http://schemas.microsoft.com/office/drawing/2014/main" id="{6EF070F7-E8D9-4FF9-B159-ACFF1B14A0DB}"/>
              </a:ext>
            </a:extLst>
          </p:cNvPr>
          <p:cNvSpPr txBox="1"/>
          <p:nvPr/>
        </p:nvSpPr>
        <p:spPr>
          <a:xfrm>
            <a:off x="4865099" y="2304418"/>
            <a:ext cx="2920931" cy="1477328"/>
          </a:xfrm>
          <a:prstGeom prst="rect">
            <a:avLst/>
          </a:prstGeom>
          <a:noFill/>
        </p:spPr>
        <p:txBody>
          <a:bodyPr wrap="square">
            <a:spAutoFit/>
          </a:bodyPr>
          <a:lstStyle/>
          <a:p>
            <a:r>
              <a:rPr lang="en-US" sz="1800" b="1" dirty="0">
                <a:solidFill>
                  <a:schemeClr val="accent2">
                    <a:lumMod val="75000"/>
                  </a:schemeClr>
                </a:solidFill>
                <a:latin typeface="Times New Roman" panose="02020603050405020304" pitchFamily="18" charset="0"/>
                <a:cs typeface="Times New Roman" panose="02020603050405020304" pitchFamily="18" charset="0"/>
              </a:rPr>
              <a:t>Multivariate analysis</a:t>
            </a:r>
            <a:r>
              <a:rPr lang="en-US" sz="1800" dirty="0">
                <a:solidFill>
                  <a:schemeClr val="accent2">
                    <a:lumMod val="75000"/>
                  </a:schemeClr>
                </a:solidFill>
                <a:latin typeface="Times New Roman" panose="02020603050405020304" pitchFamily="18" charset="0"/>
                <a:cs typeface="Times New Roman" panose="02020603050405020304" pitchFamily="18" charset="0"/>
              </a:rPr>
              <a:t> is a set of statistical techniques used for </a:t>
            </a:r>
            <a:r>
              <a:rPr lang="en-US" sz="1800" b="1" dirty="0">
                <a:solidFill>
                  <a:schemeClr val="accent2">
                    <a:lumMod val="75000"/>
                  </a:schemeClr>
                </a:solidFill>
                <a:latin typeface="Times New Roman" panose="02020603050405020304" pitchFamily="18" charset="0"/>
                <a:cs typeface="Times New Roman" panose="02020603050405020304" pitchFamily="18" charset="0"/>
              </a:rPr>
              <a:t>analysis</a:t>
            </a:r>
            <a:r>
              <a:rPr lang="en-US" sz="1800" dirty="0">
                <a:solidFill>
                  <a:schemeClr val="accent2">
                    <a:lumMod val="75000"/>
                  </a:schemeClr>
                </a:solidFill>
                <a:latin typeface="Times New Roman" panose="02020603050405020304" pitchFamily="18" charset="0"/>
                <a:cs typeface="Times New Roman" panose="02020603050405020304" pitchFamily="18" charset="0"/>
              </a:rPr>
              <a:t> of data that contain more than one variable. </a:t>
            </a:r>
          </a:p>
        </p:txBody>
      </p:sp>
      <p:sp>
        <p:nvSpPr>
          <p:cNvPr id="10" name="TextBox 9">
            <a:extLst>
              <a:ext uri="{FF2B5EF4-FFF2-40B4-BE49-F238E27FC236}">
                <a16:creationId xmlns:a16="http://schemas.microsoft.com/office/drawing/2014/main" id="{02F7344C-120B-44CD-BFD2-E8D95F1F20DB}"/>
              </a:ext>
            </a:extLst>
          </p:cNvPr>
          <p:cNvSpPr txBox="1"/>
          <p:nvPr/>
        </p:nvSpPr>
        <p:spPr>
          <a:xfrm>
            <a:off x="8144581" y="2271444"/>
            <a:ext cx="2920931" cy="1200329"/>
          </a:xfrm>
          <a:prstGeom prst="rect">
            <a:avLst/>
          </a:prstGeom>
          <a:noFill/>
        </p:spPr>
        <p:txBody>
          <a:bodyPr wrap="square">
            <a:spAutoFit/>
          </a:bodyPr>
          <a:lstStyle/>
          <a:p>
            <a:r>
              <a:rPr lang="en-US" sz="1800" b="1" dirty="0">
                <a:solidFill>
                  <a:schemeClr val="accent2">
                    <a:lumMod val="75000"/>
                  </a:schemeClr>
                </a:solidFill>
                <a:latin typeface="Times New Roman" panose="02020603050405020304" pitchFamily="18" charset="0"/>
                <a:cs typeface="Times New Roman" panose="02020603050405020304" pitchFamily="18" charset="0"/>
              </a:rPr>
              <a:t>Correlation</a:t>
            </a:r>
            <a:r>
              <a:rPr lang="en-US" sz="1800" dirty="0">
                <a:solidFill>
                  <a:schemeClr val="accent2">
                    <a:lumMod val="75000"/>
                  </a:schemeClr>
                </a:solidFill>
                <a:latin typeface="Times New Roman" panose="02020603050405020304" pitchFamily="18" charset="0"/>
                <a:cs typeface="Times New Roman" panose="02020603050405020304" pitchFamily="18" charset="0"/>
              </a:rPr>
              <a:t> is used to test relationships between quantitative variables or categorical variables.</a:t>
            </a:r>
          </a:p>
        </p:txBody>
      </p:sp>
      <p:sp>
        <p:nvSpPr>
          <p:cNvPr id="11" name="TextBox 10">
            <a:extLst>
              <a:ext uri="{FF2B5EF4-FFF2-40B4-BE49-F238E27FC236}">
                <a16:creationId xmlns:a16="http://schemas.microsoft.com/office/drawing/2014/main" id="{AF1B0DCD-3B23-4EF2-8C56-E0A65637DA6F}"/>
              </a:ext>
            </a:extLst>
          </p:cNvPr>
          <p:cNvSpPr txBox="1"/>
          <p:nvPr/>
        </p:nvSpPr>
        <p:spPr>
          <a:xfrm>
            <a:off x="2714923" y="4838946"/>
            <a:ext cx="3995950" cy="646331"/>
          </a:xfrm>
          <a:prstGeom prst="rect">
            <a:avLst/>
          </a:prstGeom>
          <a:noFill/>
        </p:spPr>
        <p:txBody>
          <a:bodyPr wrap="square">
            <a:spAutoFit/>
          </a:bodyPr>
          <a:lstStyle/>
          <a:p>
            <a:r>
              <a:rPr lang="en-US" sz="1800" b="1" dirty="0">
                <a:solidFill>
                  <a:schemeClr val="accent2">
                    <a:lumMod val="75000"/>
                  </a:schemeClr>
                </a:solidFill>
                <a:latin typeface="Times New Roman" panose="02020603050405020304" pitchFamily="18" charset="0"/>
                <a:cs typeface="Times New Roman" panose="02020603050405020304" pitchFamily="18" charset="0"/>
              </a:rPr>
              <a:t>Correlation</a:t>
            </a:r>
            <a:r>
              <a:rPr lang="en-US" sz="1800" dirty="0">
                <a:solidFill>
                  <a:schemeClr val="accent2">
                    <a:lumMod val="75000"/>
                  </a:schemeClr>
                </a:solidFill>
                <a:latin typeface="Times New Roman" panose="02020603050405020304" pitchFamily="18" charset="0"/>
                <a:cs typeface="Times New Roman" panose="02020603050405020304" pitchFamily="18" charset="0"/>
              </a:rPr>
              <a:t> with the target variable to know how the data is related.</a:t>
            </a:r>
          </a:p>
        </p:txBody>
      </p:sp>
      <p:sp>
        <p:nvSpPr>
          <p:cNvPr id="12" name="TextBox 11">
            <a:extLst>
              <a:ext uri="{FF2B5EF4-FFF2-40B4-BE49-F238E27FC236}">
                <a16:creationId xmlns:a16="http://schemas.microsoft.com/office/drawing/2014/main" id="{2C996ED3-5575-4D16-AC02-3EBDE2708E2A}"/>
              </a:ext>
            </a:extLst>
          </p:cNvPr>
          <p:cNvSpPr txBox="1"/>
          <p:nvPr/>
        </p:nvSpPr>
        <p:spPr>
          <a:xfrm>
            <a:off x="7214424" y="4838946"/>
            <a:ext cx="3190205" cy="646331"/>
          </a:xfrm>
          <a:prstGeom prst="rect">
            <a:avLst/>
          </a:prstGeom>
          <a:noFill/>
        </p:spPr>
        <p:txBody>
          <a:bodyPr wrap="square">
            <a:spAutoFit/>
          </a:bodyPr>
          <a:lstStyle/>
          <a:p>
            <a:r>
              <a:rPr lang="en-US" sz="1800" b="1" dirty="0">
                <a:solidFill>
                  <a:schemeClr val="accent2">
                    <a:lumMod val="75000"/>
                  </a:schemeClr>
                </a:solidFill>
                <a:latin typeface="Times New Roman" panose="02020603050405020304" pitchFamily="18" charset="0"/>
                <a:cs typeface="Times New Roman" panose="02020603050405020304" pitchFamily="18" charset="0"/>
              </a:rPr>
              <a:t>Summary</a:t>
            </a:r>
            <a:r>
              <a:rPr lang="en-US" sz="1800" dirty="0">
                <a:solidFill>
                  <a:schemeClr val="accent2">
                    <a:lumMod val="75000"/>
                  </a:schemeClr>
                </a:solidFill>
                <a:latin typeface="Times New Roman" panose="02020603050405020304" pitchFamily="18" charset="0"/>
                <a:cs typeface="Times New Roman" panose="02020603050405020304" pitchFamily="18" charset="0"/>
              </a:rPr>
              <a:t> with the conclusion of all the analysis</a:t>
            </a:r>
          </a:p>
        </p:txBody>
      </p:sp>
    </p:spTree>
    <p:extLst>
      <p:ext uri="{BB962C8B-B14F-4D97-AF65-F5344CB8AC3E}">
        <p14:creationId xmlns:p14="http://schemas.microsoft.com/office/powerpoint/2010/main" val="11054775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9EC62E-9D88-4EBD-AB4C-6974D1712787}"/>
              </a:ext>
            </a:extLst>
          </p:cNvPr>
          <p:cNvSpPr>
            <a:spLocks noGrp="1"/>
          </p:cNvSpPr>
          <p:nvPr>
            <p:ph type="title"/>
          </p:nvPr>
        </p:nvSpPr>
        <p:spPr>
          <a:xfrm>
            <a:off x="1857375" y="131501"/>
            <a:ext cx="10972800" cy="1143000"/>
          </a:xfrm>
        </p:spPr>
        <p:txBody>
          <a:bodyPr/>
          <a:lstStyle/>
          <a:p>
            <a:r>
              <a:rPr lang="en-IN" sz="3600" dirty="0">
                <a:solidFill>
                  <a:schemeClr val="accent2">
                    <a:lumMod val="75000"/>
                  </a:schemeClr>
                </a:solidFill>
              </a:rPr>
              <a:t>EXPLORATORY DATA ANALYSIS (EDA)</a:t>
            </a:r>
          </a:p>
        </p:txBody>
      </p:sp>
      <p:sp>
        <p:nvSpPr>
          <p:cNvPr id="3" name="Content Placeholder 2">
            <a:extLst>
              <a:ext uri="{FF2B5EF4-FFF2-40B4-BE49-F238E27FC236}">
                <a16:creationId xmlns:a16="http://schemas.microsoft.com/office/drawing/2014/main" id="{9EE2133F-4A1B-4B8D-9DE7-C620EC625E48}"/>
              </a:ext>
            </a:extLst>
          </p:cNvPr>
          <p:cNvSpPr>
            <a:spLocks noGrp="1"/>
          </p:cNvSpPr>
          <p:nvPr>
            <p:ph idx="1"/>
          </p:nvPr>
        </p:nvSpPr>
        <p:spPr>
          <a:xfrm>
            <a:off x="5366257" y="1775349"/>
            <a:ext cx="5573564" cy="4152901"/>
          </a:xfrm>
        </p:spPr>
        <p:txBody>
          <a:bodyPr>
            <a:normAutofit fontScale="62500" lnSpcReduction="20000"/>
          </a:bodyPr>
          <a:lstStyle/>
          <a:p>
            <a:r>
              <a:rPr lang="en-US" dirty="0">
                <a:solidFill>
                  <a:schemeClr val="accent2">
                    <a:lumMod val="75000"/>
                  </a:schemeClr>
                </a:solidFill>
              </a:rPr>
              <a:t>First I have imported the necessary libraries and loaded the entire dataset in our Jupyter Notebook and renamed the project file from untitled.</a:t>
            </a:r>
          </a:p>
          <a:p>
            <a:r>
              <a:rPr lang="en-US" dirty="0">
                <a:solidFill>
                  <a:schemeClr val="accent2">
                    <a:lumMod val="75000"/>
                  </a:schemeClr>
                </a:solidFill>
              </a:rPr>
              <a:t>Then I checked the shape of our dataset and found that we have a total of 10,000 rows and 6 different columns.</a:t>
            </a:r>
          </a:p>
          <a:p>
            <a:r>
              <a:rPr lang="en-US" dirty="0">
                <a:solidFill>
                  <a:schemeClr val="accent2">
                    <a:lumMod val="75000"/>
                  </a:schemeClr>
                </a:solidFill>
              </a:rPr>
              <a:t>We don’t have any null values or missing values present in our dataset from the web scraping.</a:t>
            </a:r>
          </a:p>
          <a:p>
            <a:r>
              <a:rPr lang="en-US" dirty="0">
                <a:solidFill>
                  <a:schemeClr val="accent2">
                    <a:lumMod val="75000"/>
                  </a:schemeClr>
                </a:solidFill>
              </a:rPr>
              <a:t>There few duplicate rows/records in our dataset but I decided to retain them instead of deleting it.</a:t>
            </a:r>
          </a:p>
          <a:p>
            <a:r>
              <a:rPr lang="en-US" dirty="0">
                <a:solidFill>
                  <a:schemeClr val="accent2">
                    <a:lumMod val="75000"/>
                  </a:schemeClr>
                </a:solidFill>
              </a:rPr>
              <a:t>By checking the data types I came to know that our data set consists of columns having only object datatype even those there were numeric information present.</a:t>
            </a:r>
          </a:p>
          <a:p>
            <a:endParaRPr lang="en-IN" dirty="0">
              <a:solidFill>
                <a:schemeClr val="accent2">
                  <a:lumMod val="75000"/>
                </a:schemeClr>
              </a:solidFill>
            </a:endParaRPr>
          </a:p>
        </p:txBody>
      </p:sp>
      <p:graphicFrame>
        <p:nvGraphicFramePr>
          <p:cNvPr id="4" name="Content Placeholder 2">
            <a:extLst>
              <a:ext uri="{FF2B5EF4-FFF2-40B4-BE49-F238E27FC236}">
                <a16:creationId xmlns:a16="http://schemas.microsoft.com/office/drawing/2014/main" id="{42016A52-AC05-4B3D-8ACB-955909718DCB}"/>
              </a:ext>
            </a:extLst>
          </p:cNvPr>
          <p:cNvGraphicFramePr>
            <a:graphicFrameLocks/>
          </p:cNvGraphicFramePr>
          <p:nvPr>
            <p:extLst>
              <p:ext uri="{D42A27DB-BD31-4B8C-83A1-F6EECF244321}">
                <p14:modId xmlns:p14="http://schemas.microsoft.com/office/powerpoint/2010/main" val="4004388554"/>
              </p:ext>
            </p:extLst>
          </p:nvPr>
        </p:nvGraphicFramePr>
        <p:xfrm>
          <a:off x="1007490" y="1704975"/>
          <a:ext cx="4358767" cy="38766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13645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FF1606-7D5D-4AE0-AD35-AFBDBADC9C57}"/>
              </a:ext>
            </a:extLst>
          </p:cNvPr>
          <p:cNvSpPr>
            <a:spLocks noGrp="1"/>
          </p:cNvSpPr>
          <p:nvPr>
            <p:ph type="title"/>
          </p:nvPr>
        </p:nvSpPr>
        <p:spPr>
          <a:xfrm>
            <a:off x="3067050" y="249027"/>
            <a:ext cx="8724900" cy="1143000"/>
          </a:xfrm>
        </p:spPr>
        <p:txBody>
          <a:bodyPr/>
          <a:lstStyle/>
          <a:p>
            <a:r>
              <a:rPr lang="en-US" sz="3600" dirty="0">
                <a:solidFill>
                  <a:schemeClr val="accent2">
                    <a:lumMod val="75000"/>
                  </a:schemeClr>
                </a:solidFill>
              </a:rPr>
              <a:t>VISUALIZATION USING PANDAS PROFILING REPORT</a:t>
            </a:r>
            <a:endParaRPr lang="en-IN" sz="3600" dirty="0">
              <a:solidFill>
                <a:schemeClr val="accent2">
                  <a:lumMod val="75000"/>
                </a:schemeClr>
              </a:solidFill>
            </a:endParaRPr>
          </a:p>
        </p:txBody>
      </p:sp>
      <p:pic>
        <p:nvPicPr>
          <p:cNvPr id="5" name="Content Placeholder 4">
            <a:extLst>
              <a:ext uri="{FF2B5EF4-FFF2-40B4-BE49-F238E27FC236}">
                <a16:creationId xmlns:a16="http://schemas.microsoft.com/office/drawing/2014/main" id="{A0EAF19A-5B47-46B6-AE36-2EDCE029E6EB}"/>
              </a:ext>
            </a:extLst>
          </p:cNvPr>
          <p:cNvPicPr>
            <a:picLocks noGrp="1" noChangeAspect="1"/>
          </p:cNvPicPr>
          <p:nvPr>
            <p:ph idx="1"/>
          </p:nvPr>
        </p:nvPicPr>
        <p:blipFill>
          <a:blip r:embed="rId2"/>
          <a:stretch>
            <a:fillRect/>
          </a:stretch>
        </p:blipFill>
        <p:spPr>
          <a:xfrm>
            <a:off x="2516831" y="1587253"/>
            <a:ext cx="7408220" cy="4737815"/>
          </a:xfrm>
          <a:effectLst>
            <a:glow rad="127000">
              <a:schemeClr val="accent1">
                <a:lumMod val="90000"/>
              </a:schemeClr>
            </a:glow>
          </a:effectLst>
        </p:spPr>
      </p:pic>
    </p:spTree>
    <p:extLst>
      <p:ext uri="{BB962C8B-B14F-4D97-AF65-F5344CB8AC3E}">
        <p14:creationId xmlns:p14="http://schemas.microsoft.com/office/powerpoint/2010/main" val="27116376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DB8375-208F-48CB-9824-F9EE6F402BB9}"/>
              </a:ext>
            </a:extLst>
          </p:cNvPr>
          <p:cNvSpPr>
            <a:spLocks noGrp="1"/>
          </p:cNvSpPr>
          <p:nvPr>
            <p:ph type="title"/>
          </p:nvPr>
        </p:nvSpPr>
        <p:spPr>
          <a:xfrm>
            <a:off x="3514724" y="274638"/>
            <a:ext cx="8067675" cy="1143000"/>
          </a:xfrm>
        </p:spPr>
        <p:txBody>
          <a:bodyPr/>
          <a:lstStyle/>
          <a:p>
            <a:r>
              <a:rPr lang="en-US" sz="4000" dirty="0">
                <a:solidFill>
                  <a:schemeClr val="accent2">
                    <a:lumMod val="75000"/>
                  </a:schemeClr>
                </a:solidFill>
              </a:rPr>
              <a:t>MISSING VALUES VISUAL USING MISSINGNO</a:t>
            </a:r>
            <a:endParaRPr lang="en-IN" sz="4000" dirty="0">
              <a:solidFill>
                <a:schemeClr val="accent2">
                  <a:lumMod val="75000"/>
                </a:schemeClr>
              </a:solidFill>
            </a:endParaRPr>
          </a:p>
        </p:txBody>
      </p:sp>
      <p:pic>
        <p:nvPicPr>
          <p:cNvPr id="5" name="Content Placeholder 4">
            <a:extLst>
              <a:ext uri="{FF2B5EF4-FFF2-40B4-BE49-F238E27FC236}">
                <a16:creationId xmlns:a16="http://schemas.microsoft.com/office/drawing/2014/main" id="{77653020-0D3D-43B3-94FA-5747168B9B19}"/>
              </a:ext>
            </a:extLst>
          </p:cNvPr>
          <p:cNvPicPr>
            <a:picLocks noGrp="1" noChangeAspect="1"/>
          </p:cNvPicPr>
          <p:nvPr>
            <p:ph idx="1"/>
          </p:nvPr>
        </p:nvPicPr>
        <p:blipFill>
          <a:blip r:embed="rId2"/>
          <a:stretch>
            <a:fillRect/>
          </a:stretch>
        </p:blipFill>
        <p:spPr>
          <a:xfrm>
            <a:off x="1738590" y="2245986"/>
            <a:ext cx="8872260" cy="3086163"/>
          </a:xfrm>
          <a:effectLst>
            <a:glow rad="127000">
              <a:schemeClr val="accent2">
                <a:lumMod val="20000"/>
                <a:lumOff val="80000"/>
              </a:schemeClr>
            </a:glow>
          </a:effectLst>
        </p:spPr>
      </p:pic>
    </p:spTree>
    <p:extLst>
      <p:ext uri="{BB962C8B-B14F-4D97-AF65-F5344CB8AC3E}">
        <p14:creationId xmlns:p14="http://schemas.microsoft.com/office/powerpoint/2010/main" val="40548045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A3587F-EF59-4996-A769-0F9B1DF0EFB5}"/>
              </a:ext>
            </a:extLst>
          </p:cNvPr>
          <p:cNvSpPr>
            <a:spLocks noGrp="1"/>
          </p:cNvSpPr>
          <p:nvPr>
            <p:ph type="title"/>
          </p:nvPr>
        </p:nvSpPr>
        <p:spPr>
          <a:xfrm>
            <a:off x="3453414" y="274638"/>
            <a:ext cx="8128986" cy="1143000"/>
          </a:xfrm>
        </p:spPr>
        <p:txBody>
          <a:bodyPr/>
          <a:lstStyle/>
          <a:p>
            <a:r>
              <a:rPr lang="en-US" sz="4000" dirty="0">
                <a:solidFill>
                  <a:schemeClr val="accent6">
                    <a:lumMod val="75000"/>
                  </a:schemeClr>
                </a:solidFill>
              </a:rPr>
              <a:t>DESCRIBE DATASET VISUAL ON NUMERIC DATA</a:t>
            </a:r>
            <a:endParaRPr lang="en-IN" sz="4000" dirty="0">
              <a:solidFill>
                <a:schemeClr val="accent6">
                  <a:lumMod val="75000"/>
                </a:schemeClr>
              </a:solidFill>
            </a:endParaRPr>
          </a:p>
        </p:txBody>
      </p:sp>
      <p:pic>
        <p:nvPicPr>
          <p:cNvPr id="5" name="Content Placeholder 4">
            <a:extLst>
              <a:ext uri="{FF2B5EF4-FFF2-40B4-BE49-F238E27FC236}">
                <a16:creationId xmlns:a16="http://schemas.microsoft.com/office/drawing/2014/main" id="{5BA0707A-5FAE-4B91-8A83-EB0CD5AF472C}"/>
              </a:ext>
            </a:extLst>
          </p:cNvPr>
          <p:cNvPicPr>
            <a:picLocks noGrp="1" noChangeAspect="1"/>
          </p:cNvPicPr>
          <p:nvPr>
            <p:ph idx="1"/>
          </p:nvPr>
        </p:nvPicPr>
        <p:blipFill>
          <a:blip r:embed="rId2"/>
          <a:stretch>
            <a:fillRect/>
          </a:stretch>
        </p:blipFill>
        <p:spPr>
          <a:xfrm>
            <a:off x="2387826" y="1876516"/>
            <a:ext cx="6984225" cy="4355609"/>
          </a:xfrm>
          <a:effectLst>
            <a:glow rad="127000">
              <a:schemeClr val="accent1">
                <a:lumMod val="90000"/>
              </a:schemeClr>
            </a:glow>
          </a:effectLst>
        </p:spPr>
      </p:pic>
    </p:spTree>
    <p:extLst>
      <p:ext uri="{BB962C8B-B14F-4D97-AF65-F5344CB8AC3E}">
        <p14:creationId xmlns:p14="http://schemas.microsoft.com/office/powerpoint/2010/main" val="1639508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30DDF6-266A-428D-A574-0AF6AF904D1F}"/>
              </a:ext>
            </a:extLst>
          </p:cNvPr>
          <p:cNvSpPr>
            <a:spLocks noGrp="1"/>
          </p:cNvSpPr>
          <p:nvPr>
            <p:ph type="title"/>
          </p:nvPr>
        </p:nvSpPr>
        <p:spPr>
          <a:xfrm>
            <a:off x="3609974" y="274638"/>
            <a:ext cx="7972425" cy="1143000"/>
          </a:xfrm>
        </p:spPr>
        <p:txBody>
          <a:bodyPr/>
          <a:lstStyle/>
          <a:p>
            <a:r>
              <a:rPr lang="en-US" sz="3600" dirty="0">
                <a:solidFill>
                  <a:schemeClr val="accent6">
                    <a:lumMod val="75000"/>
                  </a:schemeClr>
                </a:solidFill>
              </a:rPr>
              <a:t>PURCHASE DETAILS OF USED CARS EACH YEAR</a:t>
            </a:r>
            <a:endParaRPr lang="en-IN" sz="3600" dirty="0">
              <a:solidFill>
                <a:schemeClr val="accent6">
                  <a:lumMod val="75000"/>
                </a:schemeClr>
              </a:solidFill>
            </a:endParaRPr>
          </a:p>
        </p:txBody>
      </p:sp>
      <p:pic>
        <p:nvPicPr>
          <p:cNvPr id="5" name="Content Placeholder 4">
            <a:extLst>
              <a:ext uri="{FF2B5EF4-FFF2-40B4-BE49-F238E27FC236}">
                <a16:creationId xmlns:a16="http://schemas.microsoft.com/office/drawing/2014/main" id="{DBB40016-8AEF-4F0B-A376-624C4B6C4582}"/>
              </a:ext>
            </a:extLst>
          </p:cNvPr>
          <p:cNvPicPr>
            <a:picLocks noGrp="1" noChangeAspect="1"/>
          </p:cNvPicPr>
          <p:nvPr>
            <p:ph idx="1"/>
          </p:nvPr>
        </p:nvPicPr>
        <p:blipFill>
          <a:blip r:embed="rId2"/>
          <a:stretch>
            <a:fillRect/>
          </a:stretch>
        </p:blipFill>
        <p:spPr>
          <a:xfrm>
            <a:off x="2047875" y="1601310"/>
            <a:ext cx="8250222" cy="4663184"/>
          </a:xfrm>
          <a:effectLst>
            <a:glow rad="127000">
              <a:schemeClr val="accent1">
                <a:lumMod val="90000"/>
              </a:schemeClr>
            </a:glow>
          </a:effectLst>
        </p:spPr>
      </p:pic>
    </p:spTree>
    <p:extLst>
      <p:ext uri="{BB962C8B-B14F-4D97-AF65-F5344CB8AC3E}">
        <p14:creationId xmlns:p14="http://schemas.microsoft.com/office/powerpoint/2010/main" val="1409814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554927-F700-445C-B507-77D2CDBE3908}"/>
              </a:ext>
            </a:extLst>
          </p:cNvPr>
          <p:cNvSpPr>
            <a:spLocks noGrp="1"/>
          </p:cNvSpPr>
          <p:nvPr>
            <p:ph type="title"/>
          </p:nvPr>
        </p:nvSpPr>
        <p:spPr/>
        <p:txBody>
          <a:bodyPr/>
          <a:lstStyle/>
          <a:p>
            <a:r>
              <a:rPr lang="en-US" dirty="0">
                <a:solidFill>
                  <a:schemeClr val="accent6">
                    <a:lumMod val="75000"/>
                  </a:schemeClr>
                </a:solidFill>
              </a:rPr>
              <a:t>COUNT PLOTS</a:t>
            </a:r>
            <a:endParaRPr lang="en-IN" dirty="0">
              <a:solidFill>
                <a:schemeClr val="accent6">
                  <a:lumMod val="75000"/>
                </a:schemeClr>
              </a:solidFill>
            </a:endParaRPr>
          </a:p>
        </p:txBody>
      </p:sp>
      <p:pic>
        <p:nvPicPr>
          <p:cNvPr id="5" name="Content Placeholder 4">
            <a:extLst>
              <a:ext uri="{FF2B5EF4-FFF2-40B4-BE49-F238E27FC236}">
                <a16:creationId xmlns:a16="http://schemas.microsoft.com/office/drawing/2014/main" id="{F76B787C-58EB-4F31-A26E-20A4BED42052}"/>
              </a:ext>
            </a:extLst>
          </p:cNvPr>
          <p:cNvPicPr>
            <a:picLocks noGrp="1" noChangeAspect="1"/>
          </p:cNvPicPr>
          <p:nvPr>
            <p:ph idx="1"/>
          </p:nvPr>
        </p:nvPicPr>
        <p:blipFill>
          <a:blip r:embed="rId2"/>
          <a:stretch>
            <a:fillRect/>
          </a:stretch>
        </p:blipFill>
        <p:spPr>
          <a:xfrm>
            <a:off x="1766887" y="1691481"/>
            <a:ext cx="8658225" cy="4343400"/>
          </a:xfrm>
          <a:effectLst>
            <a:glow rad="127000">
              <a:schemeClr val="accent1">
                <a:lumMod val="90000"/>
              </a:schemeClr>
            </a:glow>
          </a:effectLst>
        </p:spPr>
      </p:pic>
    </p:spTree>
    <p:extLst>
      <p:ext uri="{BB962C8B-B14F-4D97-AF65-F5344CB8AC3E}">
        <p14:creationId xmlns:p14="http://schemas.microsoft.com/office/powerpoint/2010/main" val="1115201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E32722-416A-403D-885F-4A830D135ECB}"/>
              </a:ext>
            </a:extLst>
          </p:cNvPr>
          <p:cNvSpPr>
            <a:spLocks noGrp="1"/>
          </p:cNvSpPr>
          <p:nvPr>
            <p:ph type="title"/>
          </p:nvPr>
        </p:nvSpPr>
        <p:spPr/>
        <p:txBody>
          <a:bodyPr/>
          <a:lstStyle/>
          <a:p>
            <a:r>
              <a:rPr lang="en-IN" dirty="0">
                <a:solidFill>
                  <a:schemeClr val="accent2">
                    <a:lumMod val="75000"/>
                  </a:schemeClr>
                </a:solidFill>
              </a:rPr>
              <a:t>ACKNOWLEDGMENT</a:t>
            </a:r>
          </a:p>
        </p:txBody>
      </p:sp>
      <p:sp>
        <p:nvSpPr>
          <p:cNvPr id="3" name="Content Placeholder 2">
            <a:extLst>
              <a:ext uri="{FF2B5EF4-FFF2-40B4-BE49-F238E27FC236}">
                <a16:creationId xmlns:a16="http://schemas.microsoft.com/office/drawing/2014/main" id="{4BA60C92-4FC2-4A83-9EA9-F4C46E7B415F}"/>
              </a:ext>
            </a:extLst>
          </p:cNvPr>
          <p:cNvSpPr>
            <a:spLocks noGrp="1"/>
          </p:cNvSpPr>
          <p:nvPr>
            <p:ph idx="1"/>
          </p:nvPr>
        </p:nvSpPr>
        <p:spPr>
          <a:xfrm>
            <a:off x="1528573" y="1485900"/>
            <a:ext cx="8023800" cy="4152901"/>
          </a:xfrm>
        </p:spPr>
        <p:txBody>
          <a:bodyPr/>
          <a:lstStyle/>
          <a:p>
            <a:pPr marL="45720" indent="0">
              <a:buNone/>
            </a:pPr>
            <a:endParaRPr lang="en-US" sz="2400" dirty="0">
              <a:solidFill>
                <a:schemeClr val="accent2">
                  <a:lumMod val="75000"/>
                </a:schemeClr>
              </a:solidFill>
            </a:endParaRPr>
          </a:p>
          <a:p>
            <a:pPr marL="45720" indent="0">
              <a:buNone/>
            </a:pPr>
            <a:r>
              <a:rPr lang="en-US" sz="2400" dirty="0">
                <a:solidFill>
                  <a:schemeClr val="accent2">
                    <a:lumMod val="75000"/>
                  </a:schemeClr>
                </a:solidFill>
              </a:rPr>
              <a:t>I'd like to express my heartfelt gratitude to Shubham Yadav, my SME (Subject Matter Expert), as well as Flip Robo Technologies, for allowing me to work on this project on Car Price Prediction and for assisting me in conducting extensive research, which allowed me to learn a lot of new things, particularly in terms of data collection.</a:t>
            </a:r>
          </a:p>
          <a:p>
            <a:pPr marL="45720" indent="0">
              <a:buNone/>
            </a:pPr>
            <a:endParaRPr lang="en-US" sz="2400" dirty="0">
              <a:solidFill>
                <a:schemeClr val="accent2">
                  <a:lumMod val="75000"/>
                </a:schemeClr>
              </a:solidFill>
            </a:endParaRPr>
          </a:p>
          <a:p>
            <a:pPr marL="45720" indent="0">
              <a:buNone/>
            </a:pPr>
            <a:r>
              <a:rPr lang="en-US" sz="2400" dirty="0">
                <a:solidFill>
                  <a:schemeClr val="accent2">
                    <a:lumMod val="75000"/>
                  </a:schemeClr>
                </a:solidFill>
              </a:rPr>
              <a:t>In addition, I used a few other resources to assist me finish the job. I made sure to learn from the samples and adjust things to fit my project's needs.</a:t>
            </a:r>
            <a:endParaRPr lang="en-IN" sz="2400" dirty="0">
              <a:solidFill>
                <a:schemeClr val="accent2">
                  <a:lumMod val="75000"/>
                </a:schemeClr>
              </a:solidFill>
            </a:endParaRPr>
          </a:p>
        </p:txBody>
      </p:sp>
    </p:spTree>
    <p:extLst>
      <p:ext uri="{BB962C8B-B14F-4D97-AF65-F5344CB8AC3E}">
        <p14:creationId xmlns:p14="http://schemas.microsoft.com/office/powerpoint/2010/main" val="2659503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554927-F700-445C-B507-77D2CDBE3908}"/>
              </a:ext>
            </a:extLst>
          </p:cNvPr>
          <p:cNvSpPr>
            <a:spLocks noGrp="1"/>
          </p:cNvSpPr>
          <p:nvPr>
            <p:ph type="title"/>
          </p:nvPr>
        </p:nvSpPr>
        <p:spPr/>
        <p:txBody>
          <a:bodyPr/>
          <a:lstStyle/>
          <a:p>
            <a:r>
              <a:rPr lang="en-US" dirty="0">
                <a:solidFill>
                  <a:schemeClr val="accent6">
                    <a:lumMod val="75000"/>
                  </a:schemeClr>
                </a:solidFill>
              </a:rPr>
              <a:t>BAR PLOTS</a:t>
            </a:r>
            <a:endParaRPr lang="en-IN" dirty="0">
              <a:solidFill>
                <a:schemeClr val="accent6">
                  <a:lumMod val="75000"/>
                </a:schemeClr>
              </a:solidFill>
            </a:endParaRPr>
          </a:p>
        </p:txBody>
      </p:sp>
      <p:pic>
        <p:nvPicPr>
          <p:cNvPr id="5" name="Content Placeholder 4">
            <a:extLst>
              <a:ext uri="{FF2B5EF4-FFF2-40B4-BE49-F238E27FC236}">
                <a16:creationId xmlns:a16="http://schemas.microsoft.com/office/drawing/2014/main" id="{4D03C26E-A08B-42C2-B7C6-1E51E1185F69}"/>
              </a:ext>
            </a:extLst>
          </p:cNvPr>
          <p:cNvPicPr>
            <a:picLocks noGrp="1" noChangeAspect="1"/>
          </p:cNvPicPr>
          <p:nvPr>
            <p:ph idx="1"/>
          </p:nvPr>
        </p:nvPicPr>
        <p:blipFill>
          <a:blip r:embed="rId2"/>
          <a:stretch>
            <a:fillRect/>
          </a:stretch>
        </p:blipFill>
        <p:spPr>
          <a:xfrm>
            <a:off x="1700212" y="1762919"/>
            <a:ext cx="8791575" cy="4200525"/>
          </a:xfrm>
          <a:effectLst>
            <a:glow rad="127000">
              <a:schemeClr val="accent1">
                <a:lumMod val="90000"/>
              </a:schemeClr>
            </a:glow>
          </a:effectLst>
        </p:spPr>
      </p:pic>
    </p:spTree>
    <p:extLst>
      <p:ext uri="{BB962C8B-B14F-4D97-AF65-F5344CB8AC3E}">
        <p14:creationId xmlns:p14="http://schemas.microsoft.com/office/powerpoint/2010/main" val="25598968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554927-F700-445C-B507-77D2CDBE3908}"/>
              </a:ext>
            </a:extLst>
          </p:cNvPr>
          <p:cNvSpPr>
            <a:spLocks noGrp="1"/>
          </p:cNvSpPr>
          <p:nvPr>
            <p:ph type="title"/>
          </p:nvPr>
        </p:nvSpPr>
        <p:spPr/>
        <p:txBody>
          <a:bodyPr/>
          <a:lstStyle/>
          <a:p>
            <a:r>
              <a:rPr lang="en-US" dirty="0">
                <a:solidFill>
                  <a:schemeClr val="accent2">
                    <a:lumMod val="75000"/>
                  </a:schemeClr>
                </a:solidFill>
              </a:rPr>
              <a:t>PAIR PLOTS</a:t>
            </a:r>
            <a:endParaRPr lang="en-IN" dirty="0">
              <a:solidFill>
                <a:schemeClr val="accent2">
                  <a:lumMod val="75000"/>
                </a:schemeClr>
              </a:solidFill>
            </a:endParaRPr>
          </a:p>
        </p:txBody>
      </p:sp>
      <p:pic>
        <p:nvPicPr>
          <p:cNvPr id="5" name="Content Placeholder 4">
            <a:extLst>
              <a:ext uri="{FF2B5EF4-FFF2-40B4-BE49-F238E27FC236}">
                <a16:creationId xmlns:a16="http://schemas.microsoft.com/office/drawing/2014/main" id="{8C016459-F165-47EA-B51A-1910C2D66044}"/>
              </a:ext>
            </a:extLst>
          </p:cNvPr>
          <p:cNvPicPr>
            <a:picLocks noGrp="1" noChangeAspect="1"/>
          </p:cNvPicPr>
          <p:nvPr>
            <p:ph idx="1"/>
          </p:nvPr>
        </p:nvPicPr>
        <p:blipFill>
          <a:blip r:embed="rId2"/>
          <a:stretch>
            <a:fillRect/>
          </a:stretch>
        </p:blipFill>
        <p:spPr>
          <a:xfrm>
            <a:off x="2314575" y="1707193"/>
            <a:ext cx="8515350" cy="4573871"/>
          </a:xfrm>
          <a:effectLst>
            <a:glow rad="127000">
              <a:schemeClr val="accent1">
                <a:lumMod val="90000"/>
              </a:schemeClr>
            </a:glow>
          </a:effectLst>
        </p:spPr>
      </p:pic>
    </p:spTree>
    <p:extLst>
      <p:ext uri="{BB962C8B-B14F-4D97-AF65-F5344CB8AC3E}">
        <p14:creationId xmlns:p14="http://schemas.microsoft.com/office/powerpoint/2010/main" val="4698649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554927-F700-445C-B507-77D2CDBE3908}"/>
              </a:ext>
            </a:extLst>
          </p:cNvPr>
          <p:cNvSpPr>
            <a:spLocks noGrp="1"/>
          </p:cNvSpPr>
          <p:nvPr>
            <p:ph type="title"/>
          </p:nvPr>
        </p:nvSpPr>
        <p:spPr>
          <a:xfrm>
            <a:off x="3171824" y="274638"/>
            <a:ext cx="8410575" cy="1143000"/>
          </a:xfrm>
        </p:spPr>
        <p:txBody>
          <a:bodyPr/>
          <a:lstStyle/>
          <a:p>
            <a:r>
              <a:rPr lang="en-US" dirty="0">
                <a:solidFill>
                  <a:schemeClr val="accent6">
                    <a:lumMod val="75000"/>
                  </a:schemeClr>
                </a:solidFill>
              </a:rPr>
              <a:t>OUTLIERS WITH BOXEN PLOTS</a:t>
            </a:r>
            <a:endParaRPr lang="en-IN" dirty="0">
              <a:solidFill>
                <a:schemeClr val="accent6">
                  <a:lumMod val="75000"/>
                </a:schemeClr>
              </a:solidFill>
            </a:endParaRPr>
          </a:p>
        </p:txBody>
      </p:sp>
      <p:pic>
        <p:nvPicPr>
          <p:cNvPr id="5" name="Content Placeholder 4">
            <a:extLst>
              <a:ext uri="{FF2B5EF4-FFF2-40B4-BE49-F238E27FC236}">
                <a16:creationId xmlns:a16="http://schemas.microsoft.com/office/drawing/2014/main" id="{25CFF243-976F-4DCF-A22E-D3FFEE097925}"/>
              </a:ext>
            </a:extLst>
          </p:cNvPr>
          <p:cNvPicPr>
            <a:picLocks noGrp="1" noChangeAspect="1"/>
          </p:cNvPicPr>
          <p:nvPr>
            <p:ph idx="1"/>
          </p:nvPr>
        </p:nvPicPr>
        <p:blipFill>
          <a:blip r:embed="rId2"/>
          <a:stretch>
            <a:fillRect/>
          </a:stretch>
        </p:blipFill>
        <p:spPr>
          <a:xfrm>
            <a:off x="2045021" y="1647826"/>
            <a:ext cx="8270554" cy="4151590"/>
          </a:xfrm>
          <a:effectLst>
            <a:glow rad="127000">
              <a:schemeClr val="accent1">
                <a:lumMod val="90000"/>
              </a:schemeClr>
            </a:glow>
          </a:effectLst>
        </p:spPr>
      </p:pic>
    </p:spTree>
    <p:extLst>
      <p:ext uri="{BB962C8B-B14F-4D97-AF65-F5344CB8AC3E}">
        <p14:creationId xmlns:p14="http://schemas.microsoft.com/office/powerpoint/2010/main" val="3194041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554927-F700-445C-B507-77D2CDBE3908}"/>
              </a:ext>
            </a:extLst>
          </p:cNvPr>
          <p:cNvSpPr>
            <a:spLocks noGrp="1"/>
          </p:cNvSpPr>
          <p:nvPr>
            <p:ph type="title"/>
          </p:nvPr>
        </p:nvSpPr>
        <p:spPr>
          <a:xfrm>
            <a:off x="3200400" y="274638"/>
            <a:ext cx="8382000" cy="1143000"/>
          </a:xfrm>
        </p:spPr>
        <p:txBody>
          <a:bodyPr/>
          <a:lstStyle/>
          <a:p>
            <a:r>
              <a:rPr lang="en-US" dirty="0">
                <a:solidFill>
                  <a:schemeClr val="accent6">
                    <a:lumMod val="75000"/>
                  </a:schemeClr>
                </a:solidFill>
              </a:rPr>
              <a:t>SKEWNESS WITH DISTRIBUTION PLOTS</a:t>
            </a:r>
            <a:endParaRPr lang="en-IN" dirty="0">
              <a:solidFill>
                <a:schemeClr val="accent6">
                  <a:lumMod val="75000"/>
                </a:schemeClr>
              </a:solidFill>
            </a:endParaRPr>
          </a:p>
        </p:txBody>
      </p:sp>
      <p:pic>
        <p:nvPicPr>
          <p:cNvPr id="5" name="Content Placeholder 4">
            <a:extLst>
              <a:ext uri="{FF2B5EF4-FFF2-40B4-BE49-F238E27FC236}">
                <a16:creationId xmlns:a16="http://schemas.microsoft.com/office/drawing/2014/main" id="{0CD36522-B18A-44BD-B872-0C19FB1E4C46}"/>
              </a:ext>
            </a:extLst>
          </p:cNvPr>
          <p:cNvPicPr>
            <a:picLocks noGrp="1" noChangeAspect="1"/>
          </p:cNvPicPr>
          <p:nvPr>
            <p:ph idx="1"/>
          </p:nvPr>
        </p:nvPicPr>
        <p:blipFill>
          <a:blip r:embed="rId2"/>
          <a:stretch>
            <a:fillRect/>
          </a:stretch>
        </p:blipFill>
        <p:spPr>
          <a:xfrm>
            <a:off x="1884335" y="1704976"/>
            <a:ext cx="8787204" cy="4419600"/>
          </a:xfrm>
          <a:effectLst>
            <a:glow rad="127000">
              <a:schemeClr val="accent1">
                <a:lumMod val="90000"/>
              </a:schemeClr>
            </a:glow>
          </a:effectLst>
        </p:spPr>
      </p:pic>
    </p:spTree>
    <p:extLst>
      <p:ext uri="{BB962C8B-B14F-4D97-AF65-F5344CB8AC3E}">
        <p14:creationId xmlns:p14="http://schemas.microsoft.com/office/powerpoint/2010/main" val="17672854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554927-F700-445C-B507-77D2CDBE3908}"/>
              </a:ext>
            </a:extLst>
          </p:cNvPr>
          <p:cNvSpPr>
            <a:spLocks noGrp="1"/>
          </p:cNvSpPr>
          <p:nvPr>
            <p:ph type="title"/>
          </p:nvPr>
        </p:nvSpPr>
        <p:spPr/>
        <p:txBody>
          <a:bodyPr/>
          <a:lstStyle/>
          <a:p>
            <a:r>
              <a:rPr lang="en-US" dirty="0">
                <a:solidFill>
                  <a:schemeClr val="accent6">
                    <a:lumMod val="75000"/>
                  </a:schemeClr>
                </a:solidFill>
              </a:rPr>
              <a:t>HISTOGRAM</a:t>
            </a:r>
            <a:endParaRPr lang="en-IN" dirty="0">
              <a:solidFill>
                <a:schemeClr val="accent6">
                  <a:lumMod val="75000"/>
                </a:schemeClr>
              </a:solidFill>
            </a:endParaRPr>
          </a:p>
        </p:txBody>
      </p:sp>
      <p:pic>
        <p:nvPicPr>
          <p:cNvPr id="5" name="Content Placeholder 4">
            <a:extLst>
              <a:ext uri="{FF2B5EF4-FFF2-40B4-BE49-F238E27FC236}">
                <a16:creationId xmlns:a16="http://schemas.microsoft.com/office/drawing/2014/main" id="{5B1B924A-E4F9-49C8-8620-772301CF0416}"/>
              </a:ext>
            </a:extLst>
          </p:cNvPr>
          <p:cNvPicPr>
            <a:picLocks noGrp="1" noChangeAspect="1"/>
          </p:cNvPicPr>
          <p:nvPr>
            <p:ph idx="1"/>
          </p:nvPr>
        </p:nvPicPr>
        <p:blipFill>
          <a:blip r:embed="rId2"/>
          <a:stretch>
            <a:fillRect/>
          </a:stretch>
        </p:blipFill>
        <p:spPr>
          <a:xfrm>
            <a:off x="2141590" y="1533524"/>
            <a:ext cx="8088260" cy="4705351"/>
          </a:xfrm>
          <a:effectLst>
            <a:glow rad="127000">
              <a:schemeClr val="accent1">
                <a:lumMod val="90000"/>
              </a:schemeClr>
            </a:glow>
          </a:effectLst>
        </p:spPr>
      </p:pic>
    </p:spTree>
    <p:extLst>
      <p:ext uri="{BB962C8B-B14F-4D97-AF65-F5344CB8AC3E}">
        <p14:creationId xmlns:p14="http://schemas.microsoft.com/office/powerpoint/2010/main" val="1030508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554927-F700-445C-B507-77D2CDBE3908}"/>
              </a:ext>
            </a:extLst>
          </p:cNvPr>
          <p:cNvSpPr>
            <a:spLocks noGrp="1"/>
          </p:cNvSpPr>
          <p:nvPr>
            <p:ph type="title"/>
          </p:nvPr>
        </p:nvSpPr>
        <p:spPr/>
        <p:txBody>
          <a:bodyPr/>
          <a:lstStyle/>
          <a:p>
            <a:r>
              <a:rPr lang="en-US" dirty="0">
                <a:solidFill>
                  <a:schemeClr val="accent6">
                    <a:lumMod val="75000"/>
                  </a:schemeClr>
                </a:solidFill>
              </a:rPr>
              <a:t>HEATMAP</a:t>
            </a:r>
            <a:endParaRPr lang="en-IN" dirty="0">
              <a:solidFill>
                <a:schemeClr val="accent6">
                  <a:lumMod val="75000"/>
                </a:schemeClr>
              </a:solidFill>
            </a:endParaRPr>
          </a:p>
        </p:txBody>
      </p:sp>
      <p:pic>
        <p:nvPicPr>
          <p:cNvPr id="5" name="Content Placeholder 4">
            <a:extLst>
              <a:ext uri="{FF2B5EF4-FFF2-40B4-BE49-F238E27FC236}">
                <a16:creationId xmlns:a16="http://schemas.microsoft.com/office/drawing/2014/main" id="{664FE045-8B90-43F5-A996-685876E2200F}"/>
              </a:ext>
            </a:extLst>
          </p:cNvPr>
          <p:cNvPicPr>
            <a:picLocks noGrp="1" noChangeAspect="1"/>
          </p:cNvPicPr>
          <p:nvPr>
            <p:ph idx="1"/>
          </p:nvPr>
        </p:nvPicPr>
        <p:blipFill>
          <a:blip r:embed="rId2"/>
          <a:stretch>
            <a:fillRect/>
          </a:stretch>
        </p:blipFill>
        <p:spPr>
          <a:xfrm>
            <a:off x="2180245" y="1685740"/>
            <a:ext cx="7618299" cy="4591236"/>
          </a:xfrm>
          <a:effectLst>
            <a:glow rad="127000">
              <a:schemeClr val="accent1">
                <a:lumMod val="90000"/>
              </a:schemeClr>
            </a:glow>
          </a:effectLst>
        </p:spPr>
      </p:pic>
    </p:spTree>
    <p:extLst>
      <p:ext uri="{BB962C8B-B14F-4D97-AF65-F5344CB8AC3E}">
        <p14:creationId xmlns:p14="http://schemas.microsoft.com/office/powerpoint/2010/main" val="1707000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10E35C-F5E1-4099-A864-531EF344754F}"/>
              </a:ext>
            </a:extLst>
          </p:cNvPr>
          <p:cNvSpPr>
            <a:spLocks noGrp="1"/>
          </p:cNvSpPr>
          <p:nvPr>
            <p:ph type="title"/>
          </p:nvPr>
        </p:nvSpPr>
        <p:spPr>
          <a:xfrm>
            <a:off x="2997692" y="274638"/>
            <a:ext cx="8584707" cy="1143000"/>
          </a:xfrm>
        </p:spPr>
        <p:txBody>
          <a:bodyPr/>
          <a:lstStyle/>
          <a:p>
            <a:r>
              <a:rPr lang="en-US" dirty="0">
                <a:solidFill>
                  <a:schemeClr val="accent6">
                    <a:lumMod val="75000"/>
                  </a:schemeClr>
                </a:solidFill>
              </a:rPr>
              <a:t>CORRELATIONS BAR GRAPH</a:t>
            </a:r>
            <a:endParaRPr lang="en-IN" dirty="0">
              <a:solidFill>
                <a:schemeClr val="accent6">
                  <a:lumMod val="75000"/>
                </a:schemeClr>
              </a:solidFill>
            </a:endParaRPr>
          </a:p>
        </p:txBody>
      </p:sp>
      <p:pic>
        <p:nvPicPr>
          <p:cNvPr id="5" name="Content Placeholder 4">
            <a:extLst>
              <a:ext uri="{FF2B5EF4-FFF2-40B4-BE49-F238E27FC236}">
                <a16:creationId xmlns:a16="http://schemas.microsoft.com/office/drawing/2014/main" id="{5412BEF4-4550-4AE2-846C-A53ECD1EACCF}"/>
              </a:ext>
            </a:extLst>
          </p:cNvPr>
          <p:cNvPicPr>
            <a:picLocks noGrp="1" noChangeAspect="1"/>
          </p:cNvPicPr>
          <p:nvPr>
            <p:ph idx="1"/>
          </p:nvPr>
        </p:nvPicPr>
        <p:blipFill>
          <a:blip r:embed="rId2"/>
          <a:stretch>
            <a:fillRect/>
          </a:stretch>
        </p:blipFill>
        <p:spPr>
          <a:xfrm>
            <a:off x="2114063" y="1654575"/>
            <a:ext cx="8086380" cy="4612875"/>
          </a:xfrm>
          <a:effectLst>
            <a:glow rad="127000">
              <a:schemeClr val="accent1">
                <a:lumMod val="90000"/>
              </a:schemeClr>
            </a:glow>
          </a:effectLst>
        </p:spPr>
      </p:pic>
    </p:spTree>
    <p:extLst>
      <p:ext uri="{BB962C8B-B14F-4D97-AF65-F5344CB8AC3E}">
        <p14:creationId xmlns:p14="http://schemas.microsoft.com/office/powerpoint/2010/main" val="26627596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10E35C-F5E1-4099-A864-531EF344754F}"/>
              </a:ext>
            </a:extLst>
          </p:cNvPr>
          <p:cNvSpPr>
            <a:spLocks noGrp="1"/>
          </p:cNvSpPr>
          <p:nvPr>
            <p:ph type="title"/>
          </p:nvPr>
        </p:nvSpPr>
        <p:spPr>
          <a:xfrm>
            <a:off x="3476624" y="274638"/>
            <a:ext cx="8105775" cy="1143000"/>
          </a:xfrm>
        </p:spPr>
        <p:txBody>
          <a:bodyPr/>
          <a:lstStyle/>
          <a:p>
            <a:r>
              <a:rPr lang="en-US" dirty="0">
                <a:solidFill>
                  <a:schemeClr val="accent6">
                    <a:lumMod val="75000"/>
                  </a:schemeClr>
                </a:solidFill>
              </a:rPr>
              <a:t>FEATURE IMPORTANCE BAR GRAPH</a:t>
            </a:r>
            <a:endParaRPr lang="en-IN" dirty="0">
              <a:solidFill>
                <a:schemeClr val="accent6">
                  <a:lumMod val="75000"/>
                </a:schemeClr>
              </a:solidFill>
            </a:endParaRPr>
          </a:p>
        </p:txBody>
      </p:sp>
      <p:pic>
        <p:nvPicPr>
          <p:cNvPr id="5" name="Content Placeholder 4">
            <a:extLst>
              <a:ext uri="{FF2B5EF4-FFF2-40B4-BE49-F238E27FC236}">
                <a16:creationId xmlns:a16="http://schemas.microsoft.com/office/drawing/2014/main" id="{80473F25-5760-4444-BEA6-AAA292585D37}"/>
              </a:ext>
            </a:extLst>
          </p:cNvPr>
          <p:cNvPicPr>
            <a:picLocks noGrp="1" noChangeAspect="1"/>
          </p:cNvPicPr>
          <p:nvPr>
            <p:ph idx="1"/>
          </p:nvPr>
        </p:nvPicPr>
        <p:blipFill>
          <a:blip r:embed="rId2"/>
          <a:stretch>
            <a:fillRect/>
          </a:stretch>
        </p:blipFill>
        <p:spPr>
          <a:xfrm>
            <a:off x="2281911" y="1938661"/>
            <a:ext cx="8175984" cy="4300214"/>
          </a:xfrm>
          <a:effectLst>
            <a:glow rad="127000">
              <a:schemeClr val="accent1">
                <a:lumMod val="90000"/>
              </a:schemeClr>
            </a:glow>
          </a:effectLst>
        </p:spPr>
      </p:pic>
    </p:spTree>
    <p:extLst>
      <p:ext uri="{BB962C8B-B14F-4D97-AF65-F5344CB8AC3E}">
        <p14:creationId xmlns:p14="http://schemas.microsoft.com/office/powerpoint/2010/main" val="3041285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10E35C-F5E1-4099-A864-531EF344754F}"/>
              </a:ext>
            </a:extLst>
          </p:cNvPr>
          <p:cNvSpPr>
            <a:spLocks noGrp="1"/>
          </p:cNvSpPr>
          <p:nvPr>
            <p:ph type="title"/>
          </p:nvPr>
        </p:nvSpPr>
        <p:spPr>
          <a:xfrm>
            <a:off x="2781300" y="274638"/>
            <a:ext cx="8801100" cy="1143000"/>
          </a:xfrm>
        </p:spPr>
        <p:txBody>
          <a:bodyPr/>
          <a:lstStyle/>
          <a:p>
            <a:r>
              <a:rPr lang="en-IN" dirty="0">
                <a:solidFill>
                  <a:schemeClr val="accent6">
                    <a:lumMod val="75000"/>
                  </a:schemeClr>
                </a:solidFill>
              </a:rPr>
              <a:t>MODEL TRAINING PHASES</a:t>
            </a:r>
          </a:p>
        </p:txBody>
      </p:sp>
      <p:pic>
        <p:nvPicPr>
          <p:cNvPr id="6" name="Content Placeholder 5">
            <a:extLst>
              <a:ext uri="{FF2B5EF4-FFF2-40B4-BE49-F238E27FC236}">
                <a16:creationId xmlns:a16="http://schemas.microsoft.com/office/drawing/2014/main" id="{7C743BBC-9D93-40A2-B66E-CF5D5F674B14}"/>
              </a:ext>
            </a:extLst>
          </p:cNvPr>
          <p:cNvPicPr>
            <a:picLocks noGrp="1" noChangeAspect="1"/>
          </p:cNvPicPr>
          <p:nvPr>
            <p:ph idx="1"/>
          </p:nvPr>
        </p:nvPicPr>
        <p:blipFill>
          <a:blip r:embed="rId2"/>
          <a:stretch>
            <a:fillRect/>
          </a:stretch>
        </p:blipFill>
        <p:spPr>
          <a:xfrm>
            <a:off x="3419475" y="2370863"/>
            <a:ext cx="5510250" cy="2897326"/>
          </a:xfrm>
        </p:spPr>
      </p:pic>
    </p:spTree>
    <p:extLst>
      <p:ext uri="{BB962C8B-B14F-4D97-AF65-F5344CB8AC3E}">
        <p14:creationId xmlns:p14="http://schemas.microsoft.com/office/powerpoint/2010/main" val="2701185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10E35C-F5E1-4099-A864-531EF344754F}"/>
              </a:ext>
            </a:extLst>
          </p:cNvPr>
          <p:cNvSpPr>
            <a:spLocks noGrp="1"/>
          </p:cNvSpPr>
          <p:nvPr>
            <p:ph type="title"/>
          </p:nvPr>
        </p:nvSpPr>
        <p:spPr>
          <a:xfrm>
            <a:off x="3971925" y="299279"/>
            <a:ext cx="6981080" cy="1233424"/>
          </a:xfrm>
        </p:spPr>
        <p:txBody>
          <a:bodyPr/>
          <a:lstStyle/>
          <a:p>
            <a:r>
              <a:rPr lang="en-US" sz="4000" dirty="0">
                <a:solidFill>
                  <a:schemeClr val="accent6">
                    <a:lumMod val="75000"/>
                  </a:schemeClr>
                </a:solidFill>
              </a:rPr>
              <a:t>REGRESSION MACHINE LEARNING MODEL/S USED</a:t>
            </a:r>
            <a:endParaRPr lang="en-IN" sz="4000" dirty="0">
              <a:solidFill>
                <a:schemeClr val="accent6">
                  <a:lumMod val="75000"/>
                </a:schemeClr>
              </a:solidFill>
            </a:endParaRPr>
          </a:p>
        </p:txBody>
      </p:sp>
      <p:sp>
        <p:nvSpPr>
          <p:cNvPr id="3" name="Content Placeholder 2">
            <a:extLst>
              <a:ext uri="{FF2B5EF4-FFF2-40B4-BE49-F238E27FC236}">
                <a16:creationId xmlns:a16="http://schemas.microsoft.com/office/drawing/2014/main" id="{4B4F3621-7BED-423A-83D3-C4EEA72F6F7A}"/>
              </a:ext>
            </a:extLst>
          </p:cNvPr>
          <p:cNvSpPr>
            <a:spLocks noGrp="1"/>
          </p:cNvSpPr>
          <p:nvPr>
            <p:ph idx="1"/>
          </p:nvPr>
        </p:nvSpPr>
        <p:spPr>
          <a:xfrm>
            <a:off x="1528572" y="2151725"/>
            <a:ext cx="9134856" cy="3538861"/>
          </a:xfrm>
        </p:spPr>
        <p:txBody>
          <a:bodyPr numCol="2">
            <a:normAutofit/>
          </a:bodyPr>
          <a:lstStyle/>
          <a:p>
            <a:pPr marL="45720" indent="0">
              <a:buNone/>
            </a:pPr>
            <a:r>
              <a:rPr lang="en-IN" sz="2400" dirty="0">
                <a:solidFill>
                  <a:schemeClr val="accent6">
                    <a:lumMod val="75000"/>
                  </a:schemeClr>
                </a:solidFill>
              </a:rPr>
              <a:t>▪ Linear Regression Model</a:t>
            </a:r>
          </a:p>
          <a:p>
            <a:pPr marL="45720" indent="0">
              <a:buNone/>
            </a:pPr>
            <a:r>
              <a:rPr lang="en-IN" sz="2400" dirty="0">
                <a:solidFill>
                  <a:schemeClr val="accent6">
                    <a:lumMod val="75000"/>
                  </a:schemeClr>
                </a:solidFill>
              </a:rPr>
              <a:t>▪ Ridge Regularization Model</a:t>
            </a:r>
          </a:p>
          <a:p>
            <a:pPr marL="45720" indent="0">
              <a:buNone/>
            </a:pPr>
            <a:r>
              <a:rPr lang="en-IN" sz="2400" dirty="0">
                <a:solidFill>
                  <a:schemeClr val="accent6">
                    <a:lumMod val="75000"/>
                  </a:schemeClr>
                </a:solidFill>
              </a:rPr>
              <a:t>▪ Lasso Regularization Model</a:t>
            </a:r>
          </a:p>
          <a:p>
            <a:pPr marL="45720" indent="0">
              <a:buNone/>
            </a:pPr>
            <a:r>
              <a:rPr lang="en-IN" sz="2400" dirty="0">
                <a:solidFill>
                  <a:schemeClr val="accent6">
                    <a:lumMod val="75000"/>
                  </a:schemeClr>
                </a:solidFill>
              </a:rPr>
              <a:t>▪ Support Vector Regression Model</a:t>
            </a:r>
          </a:p>
          <a:p>
            <a:pPr marL="45720" indent="0">
              <a:buNone/>
            </a:pPr>
            <a:r>
              <a:rPr lang="en-IN" sz="2400" dirty="0">
                <a:solidFill>
                  <a:schemeClr val="accent6">
                    <a:lumMod val="75000"/>
                  </a:schemeClr>
                </a:solidFill>
              </a:rPr>
              <a:t>▪ Decision Tree Regression Model</a:t>
            </a:r>
          </a:p>
          <a:p>
            <a:pPr marL="45720" indent="0">
              <a:buNone/>
            </a:pPr>
            <a:endParaRPr lang="en-IN" sz="2400" dirty="0">
              <a:solidFill>
                <a:schemeClr val="accent6">
                  <a:lumMod val="75000"/>
                </a:schemeClr>
              </a:solidFill>
            </a:endParaRPr>
          </a:p>
          <a:p>
            <a:pPr marL="45720" indent="0">
              <a:buNone/>
            </a:pPr>
            <a:r>
              <a:rPr lang="en-IN" sz="2400" dirty="0">
                <a:solidFill>
                  <a:schemeClr val="accent6">
                    <a:lumMod val="75000"/>
                  </a:schemeClr>
                </a:solidFill>
              </a:rPr>
              <a:t>▪ Random Forest Regression Model</a:t>
            </a:r>
          </a:p>
          <a:p>
            <a:pPr marL="45720" indent="0">
              <a:buNone/>
            </a:pPr>
            <a:r>
              <a:rPr lang="en-IN" sz="2400" dirty="0">
                <a:solidFill>
                  <a:schemeClr val="accent6">
                    <a:lumMod val="75000"/>
                  </a:schemeClr>
                </a:solidFill>
              </a:rPr>
              <a:t>▪ K Neighbours Regression Model</a:t>
            </a:r>
          </a:p>
          <a:p>
            <a:pPr marL="45720" indent="0">
              <a:buNone/>
            </a:pPr>
            <a:r>
              <a:rPr lang="en-IN" sz="2400" dirty="0">
                <a:solidFill>
                  <a:schemeClr val="accent6">
                    <a:lumMod val="75000"/>
                  </a:schemeClr>
                </a:solidFill>
              </a:rPr>
              <a:t>▪ Gradient Boosting Regression Model</a:t>
            </a:r>
          </a:p>
          <a:p>
            <a:pPr marL="45720" indent="0">
              <a:buNone/>
            </a:pPr>
            <a:r>
              <a:rPr lang="en-IN" sz="2400" dirty="0">
                <a:solidFill>
                  <a:schemeClr val="accent6">
                    <a:lumMod val="75000"/>
                  </a:schemeClr>
                </a:solidFill>
              </a:rPr>
              <a:t>▪ Ada Boost Regression Model</a:t>
            </a:r>
          </a:p>
          <a:p>
            <a:pPr marL="45720" indent="0">
              <a:buNone/>
            </a:pPr>
            <a:r>
              <a:rPr lang="en-IN" sz="2400" dirty="0">
                <a:solidFill>
                  <a:schemeClr val="accent6">
                    <a:lumMod val="75000"/>
                  </a:schemeClr>
                </a:solidFill>
              </a:rPr>
              <a:t>▪ Extra Trees Regression Model</a:t>
            </a:r>
          </a:p>
        </p:txBody>
      </p:sp>
    </p:spTree>
    <p:extLst>
      <p:ext uri="{BB962C8B-B14F-4D97-AF65-F5344CB8AC3E}">
        <p14:creationId xmlns:p14="http://schemas.microsoft.com/office/powerpoint/2010/main" val="3251437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E32722-416A-403D-885F-4A830D135ECB}"/>
              </a:ext>
            </a:extLst>
          </p:cNvPr>
          <p:cNvSpPr>
            <a:spLocks noGrp="1"/>
          </p:cNvSpPr>
          <p:nvPr>
            <p:ph type="title"/>
          </p:nvPr>
        </p:nvSpPr>
        <p:spPr/>
        <p:txBody>
          <a:bodyPr/>
          <a:lstStyle/>
          <a:p>
            <a:r>
              <a:rPr lang="en-IN" dirty="0">
                <a:solidFill>
                  <a:schemeClr val="accent2">
                    <a:lumMod val="75000"/>
                  </a:schemeClr>
                </a:solidFill>
              </a:rPr>
              <a:t>ACKNOWLEDGMENT</a:t>
            </a:r>
          </a:p>
        </p:txBody>
      </p:sp>
      <p:sp>
        <p:nvSpPr>
          <p:cNvPr id="3" name="Content Placeholder 2">
            <a:extLst>
              <a:ext uri="{FF2B5EF4-FFF2-40B4-BE49-F238E27FC236}">
                <a16:creationId xmlns:a16="http://schemas.microsoft.com/office/drawing/2014/main" id="{4BA60C92-4FC2-4A83-9EA9-F4C46E7B415F}"/>
              </a:ext>
            </a:extLst>
          </p:cNvPr>
          <p:cNvSpPr>
            <a:spLocks noGrp="1"/>
          </p:cNvSpPr>
          <p:nvPr>
            <p:ph idx="1"/>
          </p:nvPr>
        </p:nvSpPr>
        <p:spPr>
          <a:xfrm>
            <a:off x="1772575" y="1990818"/>
            <a:ext cx="9297879" cy="4525963"/>
          </a:xfrm>
        </p:spPr>
        <p:txBody>
          <a:bodyPr>
            <a:normAutofit/>
          </a:bodyPr>
          <a:lstStyle/>
          <a:p>
            <a:pPr marL="45720" indent="0">
              <a:buNone/>
            </a:pPr>
            <a:r>
              <a:rPr lang="en-US" sz="2000" dirty="0">
                <a:solidFill>
                  <a:schemeClr val="accent2">
                    <a:lumMod val="75000"/>
                  </a:schemeClr>
                </a:solidFill>
              </a:rPr>
              <a:t>All the external resources that were used in creating this project are listed below:</a:t>
            </a:r>
          </a:p>
          <a:p>
            <a:pPr marL="45720" indent="0">
              <a:buNone/>
            </a:pPr>
            <a:r>
              <a:rPr lang="en-US" sz="2000" dirty="0">
                <a:solidFill>
                  <a:schemeClr val="accent2">
                    <a:lumMod val="75000"/>
                  </a:schemeClr>
                </a:solidFill>
              </a:rPr>
              <a:t>	1) https://www.google.com/</a:t>
            </a:r>
          </a:p>
          <a:p>
            <a:pPr marL="45720" indent="0">
              <a:buNone/>
            </a:pPr>
            <a:r>
              <a:rPr lang="en-US" sz="2000" dirty="0">
                <a:solidFill>
                  <a:schemeClr val="accent2">
                    <a:lumMod val="75000"/>
                  </a:schemeClr>
                </a:solidFill>
              </a:rPr>
              <a:t>	2) https://www.youtube.com/</a:t>
            </a:r>
          </a:p>
          <a:p>
            <a:pPr marL="45720" indent="0">
              <a:buNone/>
            </a:pPr>
            <a:r>
              <a:rPr lang="en-US" sz="2000" dirty="0">
                <a:solidFill>
                  <a:schemeClr val="accent2">
                    <a:lumMod val="75000"/>
                  </a:schemeClr>
                </a:solidFill>
              </a:rPr>
              <a:t>	3) https://scikit-learn.org/stable/user_guide.html</a:t>
            </a:r>
          </a:p>
          <a:p>
            <a:pPr marL="45720" indent="0">
              <a:buNone/>
            </a:pPr>
            <a:r>
              <a:rPr lang="en-US" sz="2000" dirty="0">
                <a:solidFill>
                  <a:schemeClr val="accent2">
                    <a:lumMod val="75000"/>
                  </a:schemeClr>
                </a:solidFill>
              </a:rPr>
              <a:t>	4) https://github.com/</a:t>
            </a:r>
          </a:p>
          <a:p>
            <a:pPr marL="45720" indent="0">
              <a:buNone/>
            </a:pPr>
            <a:r>
              <a:rPr lang="en-US" sz="2000" dirty="0">
                <a:solidFill>
                  <a:schemeClr val="accent2">
                    <a:lumMod val="75000"/>
                  </a:schemeClr>
                </a:solidFill>
              </a:rPr>
              <a:t>	5) https://www.kaggle.com/</a:t>
            </a:r>
          </a:p>
          <a:p>
            <a:pPr marL="45720" indent="0">
              <a:buNone/>
            </a:pPr>
            <a:r>
              <a:rPr lang="en-US" sz="2000" dirty="0">
                <a:solidFill>
                  <a:schemeClr val="accent2">
                    <a:lumMod val="75000"/>
                  </a:schemeClr>
                </a:solidFill>
              </a:rPr>
              <a:t>	6) https://medium.com/</a:t>
            </a:r>
          </a:p>
          <a:p>
            <a:pPr marL="45720" indent="0">
              <a:buNone/>
            </a:pPr>
            <a:r>
              <a:rPr lang="en-US" sz="2000" dirty="0">
                <a:solidFill>
                  <a:schemeClr val="accent2">
                    <a:lumMod val="75000"/>
                  </a:schemeClr>
                </a:solidFill>
              </a:rPr>
              <a:t>	7) https://towardsdatascience.com/</a:t>
            </a:r>
          </a:p>
          <a:p>
            <a:pPr marL="45720" indent="0">
              <a:buNone/>
            </a:pPr>
            <a:r>
              <a:rPr lang="en-US" sz="2000" dirty="0">
                <a:solidFill>
                  <a:schemeClr val="accent2">
                    <a:lumMod val="75000"/>
                  </a:schemeClr>
                </a:solidFill>
              </a:rPr>
              <a:t>	8) https://www.analyticsvidhya.com/</a:t>
            </a:r>
            <a:endParaRPr lang="en-IN" sz="2000" dirty="0">
              <a:solidFill>
                <a:schemeClr val="accent2">
                  <a:lumMod val="75000"/>
                </a:schemeClr>
              </a:solidFill>
            </a:endParaRPr>
          </a:p>
        </p:txBody>
      </p:sp>
    </p:spTree>
    <p:extLst>
      <p:ext uri="{BB962C8B-B14F-4D97-AF65-F5344CB8AC3E}">
        <p14:creationId xmlns:p14="http://schemas.microsoft.com/office/powerpoint/2010/main" val="179295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10E35C-F5E1-4099-A864-531EF344754F}"/>
              </a:ext>
            </a:extLst>
          </p:cNvPr>
          <p:cNvSpPr>
            <a:spLocks noGrp="1"/>
          </p:cNvSpPr>
          <p:nvPr>
            <p:ph type="title"/>
          </p:nvPr>
        </p:nvSpPr>
        <p:spPr>
          <a:xfrm>
            <a:off x="3686174" y="160336"/>
            <a:ext cx="8010525" cy="1143000"/>
          </a:xfrm>
        </p:spPr>
        <p:txBody>
          <a:bodyPr/>
          <a:lstStyle/>
          <a:p>
            <a:r>
              <a:rPr lang="en-US" sz="3600" dirty="0">
                <a:solidFill>
                  <a:schemeClr val="accent6">
                    <a:lumMod val="75000"/>
                  </a:schemeClr>
                </a:solidFill>
              </a:rPr>
              <a:t>REGRESSION MODEL FUNCTION WITH EVALUATION METRICS</a:t>
            </a:r>
            <a:endParaRPr lang="en-IN" sz="3600" dirty="0">
              <a:solidFill>
                <a:schemeClr val="accent6">
                  <a:lumMod val="75000"/>
                </a:schemeClr>
              </a:solidFill>
            </a:endParaRPr>
          </a:p>
        </p:txBody>
      </p:sp>
      <p:pic>
        <p:nvPicPr>
          <p:cNvPr id="5" name="Picture 4">
            <a:extLst>
              <a:ext uri="{FF2B5EF4-FFF2-40B4-BE49-F238E27FC236}">
                <a16:creationId xmlns:a16="http://schemas.microsoft.com/office/drawing/2014/main" id="{E5545C15-AF92-4BA6-9735-B2E45B90ECAC}"/>
              </a:ext>
            </a:extLst>
          </p:cNvPr>
          <p:cNvPicPr>
            <a:picLocks noChangeAspect="1"/>
          </p:cNvPicPr>
          <p:nvPr/>
        </p:nvPicPr>
        <p:blipFill>
          <a:blip r:embed="rId2"/>
          <a:stretch>
            <a:fillRect/>
          </a:stretch>
        </p:blipFill>
        <p:spPr>
          <a:xfrm>
            <a:off x="2190329" y="1635896"/>
            <a:ext cx="8173292" cy="4526780"/>
          </a:xfrm>
          <a:prstGeom prst="rect">
            <a:avLst/>
          </a:prstGeom>
          <a:effectLst>
            <a:glow rad="127000">
              <a:schemeClr val="accent1">
                <a:lumMod val="90000"/>
              </a:schemeClr>
            </a:glow>
          </a:effectLst>
        </p:spPr>
      </p:pic>
    </p:spTree>
    <p:extLst>
      <p:ext uri="{BB962C8B-B14F-4D97-AF65-F5344CB8AC3E}">
        <p14:creationId xmlns:p14="http://schemas.microsoft.com/office/powerpoint/2010/main" val="42335030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10E35C-F5E1-4099-A864-531EF344754F}"/>
              </a:ext>
            </a:extLst>
          </p:cNvPr>
          <p:cNvSpPr>
            <a:spLocks noGrp="1"/>
          </p:cNvSpPr>
          <p:nvPr>
            <p:ph type="title"/>
          </p:nvPr>
        </p:nvSpPr>
        <p:spPr>
          <a:xfrm>
            <a:off x="3028950" y="457200"/>
            <a:ext cx="8553450" cy="1143000"/>
          </a:xfrm>
        </p:spPr>
        <p:txBody>
          <a:bodyPr/>
          <a:lstStyle/>
          <a:p>
            <a:r>
              <a:rPr lang="en-US" dirty="0">
                <a:solidFill>
                  <a:schemeClr val="accent6">
                    <a:lumMod val="75000"/>
                  </a:schemeClr>
                </a:solidFill>
              </a:rPr>
              <a:t>RESULT OF MULTIPLE REGRESSION MODELS</a:t>
            </a:r>
            <a:endParaRPr lang="en-IN" dirty="0">
              <a:solidFill>
                <a:schemeClr val="accent6">
                  <a:lumMod val="75000"/>
                </a:schemeClr>
              </a:solidFill>
            </a:endParaRPr>
          </a:p>
        </p:txBody>
      </p:sp>
      <p:pic>
        <p:nvPicPr>
          <p:cNvPr id="5" name="Content Placeholder 4">
            <a:extLst>
              <a:ext uri="{FF2B5EF4-FFF2-40B4-BE49-F238E27FC236}">
                <a16:creationId xmlns:a16="http://schemas.microsoft.com/office/drawing/2014/main" id="{DE14916A-C643-4156-969D-9FD927545497}"/>
              </a:ext>
            </a:extLst>
          </p:cNvPr>
          <p:cNvPicPr>
            <a:picLocks noGrp="1" noChangeAspect="1"/>
          </p:cNvPicPr>
          <p:nvPr>
            <p:ph idx="1"/>
          </p:nvPr>
        </p:nvPicPr>
        <p:blipFill>
          <a:blip r:embed="rId2"/>
          <a:stretch>
            <a:fillRect/>
          </a:stretch>
        </p:blipFill>
        <p:spPr>
          <a:xfrm>
            <a:off x="1414462" y="2173684"/>
            <a:ext cx="9277923" cy="3084116"/>
          </a:xfrm>
          <a:effectLst>
            <a:glow rad="127000">
              <a:schemeClr val="accent1">
                <a:lumMod val="90000"/>
              </a:schemeClr>
            </a:glow>
          </a:effectLst>
        </p:spPr>
      </p:pic>
    </p:spTree>
    <p:extLst>
      <p:ext uri="{BB962C8B-B14F-4D97-AF65-F5344CB8AC3E}">
        <p14:creationId xmlns:p14="http://schemas.microsoft.com/office/powerpoint/2010/main" val="1016608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10E35C-F5E1-4099-A864-531EF344754F}"/>
              </a:ext>
            </a:extLst>
          </p:cNvPr>
          <p:cNvSpPr>
            <a:spLocks noGrp="1"/>
          </p:cNvSpPr>
          <p:nvPr>
            <p:ph type="title"/>
          </p:nvPr>
        </p:nvSpPr>
        <p:spPr>
          <a:xfrm>
            <a:off x="3019424" y="274638"/>
            <a:ext cx="8562975" cy="1143000"/>
          </a:xfrm>
        </p:spPr>
        <p:txBody>
          <a:bodyPr/>
          <a:lstStyle/>
          <a:p>
            <a:r>
              <a:rPr lang="en-US" sz="3600" dirty="0">
                <a:solidFill>
                  <a:schemeClr val="accent6">
                    <a:lumMod val="75000"/>
                  </a:schemeClr>
                </a:solidFill>
              </a:rPr>
              <a:t>EVALUATION AND HYPER PARAMETER TUNING</a:t>
            </a:r>
            <a:endParaRPr lang="en-IN" sz="3600" dirty="0">
              <a:solidFill>
                <a:schemeClr val="accent6">
                  <a:lumMod val="75000"/>
                </a:schemeClr>
              </a:solidFill>
            </a:endParaRPr>
          </a:p>
        </p:txBody>
      </p:sp>
      <p:sp>
        <p:nvSpPr>
          <p:cNvPr id="3" name="Content Placeholder 2">
            <a:extLst>
              <a:ext uri="{FF2B5EF4-FFF2-40B4-BE49-F238E27FC236}">
                <a16:creationId xmlns:a16="http://schemas.microsoft.com/office/drawing/2014/main" id="{4B4F3621-7BED-423A-83D3-C4EEA72F6F7A}"/>
              </a:ext>
            </a:extLst>
          </p:cNvPr>
          <p:cNvSpPr>
            <a:spLocks noGrp="1"/>
          </p:cNvSpPr>
          <p:nvPr>
            <p:ph idx="1"/>
          </p:nvPr>
        </p:nvSpPr>
        <p:spPr>
          <a:xfrm>
            <a:off x="1847849" y="1743076"/>
            <a:ext cx="9667875" cy="4525963"/>
          </a:xfrm>
        </p:spPr>
        <p:txBody>
          <a:bodyPr>
            <a:normAutofit/>
          </a:bodyPr>
          <a:lstStyle/>
          <a:p>
            <a:pPr marL="45720" indent="0">
              <a:lnSpc>
                <a:spcPct val="120000"/>
              </a:lnSpc>
              <a:buNone/>
            </a:pPr>
            <a:r>
              <a:rPr lang="en-US" sz="2000" dirty="0">
                <a:solidFill>
                  <a:schemeClr val="accent6">
                    <a:lumMod val="75000"/>
                  </a:schemeClr>
                </a:solidFill>
              </a:rPr>
              <a:t>The key metrics used here were:</a:t>
            </a:r>
          </a:p>
          <a:p>
            <a:pPr>
              <a:lnSpc>
                <a:spcPct val="120000"/>
              </a:lnSpc>
              <a:buFont typeface="Wingdings" panose="05000000000000000000" pitchFamily="2" charset="2"/>
              <a:buChar char="ü"/>
            </a:pPr>
            <a:r>
              <a:rPr lang="en-US" sz="2000" dirty="0">
                <a:solidFill>
                  <a:schemeClr val="accent6">
                    <a:lumMod val="75000"/>
                  </a:schemeClr>
                </a:solidFill>
              </a:rPr>
              <a:t>R2 score</a:t>
            </a:r>
          </a:p>
          <a:p>
            <a:pPr>
              <a:lnSpc>
                <a:spcPct val="120000"/>
              </a:lnSpc>
              <a:buFont typeface="Wingdings" panose="05000000000000000000" pitchFamily="2" charset="2"/>
              <a:buChar char="ü"/>
            </a:pPr>
            <a:r>
              <a:rPr lang="en-US" sz="2000" dirty="0">
                <a:solidFill>
                  <a:schemeClr val="accent6">
                    <a:lumMod val="75000"/>
                  </a:schemeClr>
                </a:solidFill>
              </a:rPr>
              <a:t>Cross Validation Score</a:t>
            </a:r>
          </a:p>
          <a:p>
            <a:pPr>
              <a:lnSpc>
                <a:spcPct val="120000"/>
              </a:lnSpc>
              <a:buFont typeface="Wingdings" panose="05000000000000000000" pitchFamily="2" charset="2"/>
              <a:buChar char="ü"/>
            </a:pPr>
            <a:r>
              <a:rPr lang="en-US" sz="2000" dirty="0">
                <a:solidFill>
                  <a:schemeClr val="accent6">
                    <a:lumMod val="75000"/>
                  </a:schemeClr>
                </a:solidFill>
              </a:rPr>
              <a:t>MAE</a:t>
            </a:r>
          </a:p>
          <a:p>
            <a:pPr>
              <a:lnSpc>
                <a:spcPct val="120000"/>
              </a:lnSpc>
              <a:buFont typeface="Wingdings" panose="05000000000000000000" pitchFamily="2" charset="2"/>
              <a:buChar char="ü"/>
            </a:pPr>
            <a:r>
              <a:rPr lang="en-US" sz="2000" dirty="0">
                <a:solidFill>
                  <a:schemeClr val="accent6">
                    <a:lumMod val="75000"/>
                  </a:schemeClr>
                </a:solidFill>
              </a:rPr>
              <a:t>MSE</a:t>
            </a:r>
          </a:p>
          <a:p>
            <a:pPr>
              <a:lnSpc>
                <a:spcPct val="120000"/>
              </a:lnSpc>
              <a:buFont typeface="Wingdings" panose="05000000000000000000" pitchFamily="2" charset="2"/>
              <a:buChar char="ü"/>
            </a:pPr>
            <a:r>
              <a:rPr lang="en-US" sz="2000" dirty="0">
                <a:solidFill>
                  <a:schemeClr val="accent6">
                    <a:lumMod val="75000"/>
                  </a:schemeClr>
                </a:solidFill>
              </a:rPr>
              <a:t>RMSE</a:t>
            </a:r>
          </a:p>
          <a:p>
            <a:pPr marL="45720" indent="0">
              <a:lnSpc>
                <a:spcPct val="120000"/>
              </a:lnSpc>
              <a:buNone/>
            </a:pPr>
            <a:r>
              <a:rPr lang="en-US" sz="2000" dirty="0">
                <a:solidFill>
                  <a:schemeClr val="accent6">
                    <a:lumMod val="75000"/>
                  </a:schemeClr>
                </a:solidFill>
              </a:rPr>
              <a:t>We tried to find out the best parameters list to increase our accuracy scores by using Hyperparameter Tuning. In order to achieve a higher score we used the Grid Search CV method with 5 folds.</a:t>
            </a:r>
          </a:p>
        </p:txBody>
      </p:sp>
    </p:spTree>
    <p:extLst>
      <p:ext uri="{BB962C8B-B14F-4D97-AF65-F5344CB8AC3E}">
        <p14:creationId xmlns:p14="http://schemas.microsoft.com/office/powerpoint/2010/main" val="15929102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10E35C-F5E1-4099-A864-531EF344754F}"/>
              </a:ext>
            </a:extLst>
          </p:cNvPr>
          <p:cNvSpPr>
            <a:spLocks noGrp="1"/>
          </p:cNvSpPr>
          <p:nvPr>
            <p:ph type="title"/>
          </p:nvPr>
        </p:nvSpPr>
        <p:spPr/>
        <p:txBody>
          <a:bodyPr/>
          <a:lstStyle/>
          <a:p>
            <a:r>
              <a:rPr lang="en-IN" dirty="0">
                <a:solidFill>
                  <a:schemeClr val="accent6">
                    <a:lumMod val="75000"/>
                  </a:schemeClr>
                </a:solidFill>
              </a:rPr>
              <a:t>CONCLUSION</a:t>
            </a:r>
          </a:p>
        </p:txBody>
      </p:sp>
      <p:sp>
        <p:nvSpPr>
          <p:cNvPr id="3" name="Content Placeholder 2">
            <a:extLst>
              <a:ext uri="{FF2B5EF4-FFF2-40B4-BE49-F238E27FC236}">
                <a16:creationId xmlns:a16="http://schemas.microsoft.com/office/drawing/2014/main" id="{4B4F3621-7BED-423A-83D3-C4EEA72F6F7A}"/>
              </a:ext>
            </a:extLst>
          </p:cNvPr>
          <p:cNvSpPr>
            <a:spLocks noGrp="1"/>
          </p:cNvSpPr>
          <p:nvPr>
            <p:ph idx="1"/>
          </p:nvPr>
        </p:nvSpPr>
        <p:spPr>
          <a:xfrm>
            <a:off x="1371600" y="1933574"/>
            <a:ext cx="9810750" cy="4248151"/>
          </a:xfrm>
        </p:spPr>
        <p:txBody>
          <a:bodyPr numCol="1">
            <a:normAutofit lnSpcReduction="10000"/>
          </a:bodyPr>
          <a:lstStyle/>
          <a:p>
            <a:r>
              <a:rPr lang="en-US" sz="2400" dirty="0">
                <a:solidFill>
                  <a:schemeClr val="accent6">
                    <a:lumMod val="75000"/>
                  </a:schemeClr>
                </a:solidFill>
              </a:rPr>
              <a:t>We gained knowledge into how to gather data, pre-process the data, </a:t>
            </a:r>
            <a:r>
              <a:rPr lang="en-US" sz="2400" dirty="0" err="1">
                <a:solidFill>
                  <a:schemeClr val="accent6">
                    <a:lumMod val="75000"/>
                  </a:schemeClr>
                </a:solidFill>
              </a:rPr>
              <a:t>analyse</a:t>
            </a:r>
            <a:r>
              <a:rPr lang="en-US" sz="2400" dirty="0">
                <a:solidFill>
                  <a:schemeClr val="accent6">
                    <a:lumMod val="75000"/>
                  </a:schemeClr>
                </a:solidFill>
              </a:rPr>
              <a:t> the data, and construct a model after completing this project. First, we utilized Web Scraping to acquire data on used automobiles from several websites such as OLX, Car Dekho, Cars 24, and OLA.</a:t>
            </a:r>
          </a:p>
          <a:p>
            <a:endParaRPr lang="en-US" sz="2400" dirty="0">
              <a:solidFill>
                <a:schemeClr val="accent6">
                  <a:lumMod val="75000"/>
                </a:schemeClr>
              </a:solidFill>
            </a:endParaRPr>
          </a:p>
          <a:p>
            <a:r>
              <a:rPr lang="en-US" sz="2400" dirty="0">
                <a:solidFill>
                  <a:schemeClr val="accent6">
                    <a:lumMod val="75000"/>
                  </a:schemeClr>
                </a:solidFill>
              </a:rPr>
              <a:t>Beautiful Soup and Selenium were </a:t>
            </a:r>
            <a:r>
              <a:rPr lang="en-US" sz="2400" dirty="0" err="1">
                <a:solidFill>
                  <a:schemeClr val="accent6">
                    <a:lumMod val="75000"/>
                  </a:schemeClr>
                </a:solidFill>
              </a:rPr>
              <a:t>utilised</a:t>
            </a:r>
            <a:r>
              <a:rPr lang="en-US" sz="2400" dirty="0">
                <a:solidFill>
                  <a:schemeClr val="accent6">
                    <a:lumMod val="75000"/>
                  </a:schemeClr>
                </a:solidFill>
              </a:rPr>
              <a:t> for web scraping, which provides the advantage of automating our data collection process. We gathered about 10,000 pieces of information, including the selling price of used autos and other relevant details. The scraped data was then integrated into a single data frame and saved as a csv file, which we could then open and examine.</a:t>
            </a:r>
          </a:p>
        </p:txBody>
      </p:sp>
    </p:spTree>
    <p:extLst>
      <p:ext uri="{BB962C8B-B14F-4D97-AF65-F5344CB8AC3E}">
        <p14:creationId xmlns:p14="http://schemas.microsoft.com/office/powerpoint/2010/main" val="3403919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10E35C-F5E1-4099-A864-531EF344754F}"/>
              </a:ext>
            </a:extLst>
          </p:cNvPr>
          <p:cNvSpPr>
            <a:spLocks noGrp="1"/>
          </p:cNvSpPr>
          <p:nvPr>
            <p:ph type="title"/>
          </p:nvPr>
        </p:nvSpPr>
        <p:spPr/>
        <p:txBody>
          <a:bodyPr/>
          <a:lstStyle/>
          <a:p>
            <a:r>
              <a:rPr lang="en-IN" dirty="0">
                <a:solidFill>
                  <a:schemeClr val="accent6">
                    <a:lumMod val="75000"/>
                  </a:schemeClr>
                </a:solidFill>
              </a:rPr>
              <a:t>CONCLUSION</a:t>
            </a:r>
          </a:p>
        </p:txBody>
      </p:sp>
      <p:sp>
        <p:nvSpPr>
          <p:cNvPr id="3" name="Content Placeholder 2">
            <a:extLst>
              <a:ext uri="{FF2B5EF4-FFF2-40B4-BE49-F238E27FC236}">
                <a16:creationId xmlns:a16="http://schemas.microsoft.com/office/drawing/2014/main" id="{4B4F3621-7BED-423A-83D3-C4EEA72F6F7A}"/>
              </a:ext>
            </a:extLst>
          </p:cNvPr>
          <p:cNvSpPr>
            <a:spLocks noGrp="1"/>
          </p:cNvSpPr>
          <p:nvPr>
            <p:ph idx="1"/>
          </p:nvPr>
        </p:nvSpPr>
        <p:spPr>
          <a:xfrm>
            <a:off x="1743075" y="1752601"/>
            <a:ext cx="9582150" cy="4133849"/>
          </a:xfrm>
        </p:spPr>
        <p:txBody>
          <a:bodyPr numCol="1">
            <a:normAutofit lnSpcReduction="10000"/>
          </a:bodyPr>
          <a:lstStyle/>
          <a:p>
            <a:r>
              <a:rPr lang="en-US" sz="2000" dirty="0">
                <a:solidFill>
                  <a:schemeClr val="accent6">
                    <a:lumMod val="75000"/>
                  </a:schemeClr>
                </a:solidFill>
              </a:rPr>
              <a:t>We cleaned the data and performed data pre-processing tasks such as discovering and managing null values, eliminating words from numbers, converting objects to int types, data visualization, and handling outliers and skewness, among other things. We started testing multiple machine learning regression techniques to discover the best performing model after separating our train and test data.</a:t>
            </a:r>
          </a:p>
          <a:p>
            <a:endParaRPr lang="en-US" sz="2000" dirty="0">
              <a:solidFill>
                <a:schemeClr val="accent6">
                  <a:lumMod val="75000"/>
                </a:schemeClr>
              </a:solidFill>
            </a:endParaRPr>
          </a:p>
          <a:p>
            <a:r>
              <a:rPr lang="en-US" sz="2000" dirty="0">
                <a:solidFill>
                  <a:schemeClr val="accent6">
                    <a:lumMod val="75000"/>
                  </a:schemeClr>
                </a:solidFill>
              </a:rPr>
              <a:t>According to their r2 score and cross validation scores, the Extra Tree Regressor Algorithm performed well. Then, using Grid Search CV, we used the Hyperparameter Tuning approach to find the optimal parameters and improve the score. Although the Extra Tree Regressor Algorithm did not do as well as the defaults, we decided to use it for future forecasts because it was still better than the others. After receiving a data frame containing anticipated and real used vehicle pricing details, we stored the final model in </a:t>
            </a:r>
            <a:r>
              <a:rPr lang="en-US" sz="2000" dirty="0" err="1">
                <a:solidFill>
                  <a:schemeClr val="accent6">
                    <a:lumMod val="75000"/>
                  </a:schemeClr>
                </a:solidFill>
              </a:rPr>
              <a:t>pkl</a:t>
            </a:r>
            <a:r>
              <a:rPr lang="en-US" sz="2000" dirty="0">
                <a:solidFill>
                  <a:schemeClr val="accent6">
                    <a:lumMod val="75000"/>
                  </a:schemeClr>
                </a:solidFill>
              </a:rPr>
              <a:t> format using the </a:t>
            </a:r>
            <a:r>
              <a:rPr lang="en-US" sz="2000" dirty="0" err="1">
                <a:solidFill>
                  <a:schemeClr val="accent6">
                    <a:lumMod val="75000"/>
                  </a:schemeClr>
                </a:solidFill>
              </a:rPr>
              <a:t>joblib</a:t>
            </a:r>
            <a:r>
              <a:rPr lang="en-US" sz="2000" dirty="0">
                <a:solidFill>
                  <a:schemeClr val="accent6">
                    <a:lumMod val="75000"/>
                  </a:schemeClr>
                </a:solidFill>
              </a:rPr>
              <a:t> package.</a:t>
            </a:r>
            <a:endParaRPr lang="en-IN" sz="2000" dirty="0">
              <a:solidFill>
                <a:schemeClr val="accent6">
                  <a:lumMod val="75000"/>
                </a:schemeClr>
              </a:solidFill>
            </a:endParaRPr>
          </a:p>
        </p:txBody>
      </p:sp>
    </p:spTree>
    <p:extLst>
      <p:ext uri="{BB962C8B-B14F-4D97-AF65-F5344CB8AC3E}">
        <p14:creationId xmlns:p14="http://schemas.microsoft.com/office/powerpoint/2010/main" val="16019626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289856-8E98-4111-ADA6-CA1EE0F38F41}"/>
              </a:ext>
            </a:extLst>
          </p:cNvPr>
          <p:cNvSpPr>
            <a:spLocks noGrp="1"/>
          </p:cNvSpPr>
          <p:nvPr>
            <p:ph type="title"/>
          </p:nvPr>
        </p:nvSpPr>
        <p:spPr>
          <a:xfrm>
            <a:off x="3009900" y="274638"/>
            <a:ext cx="8572500" cy="1143000"/>
          </a:xfrm>
        </p:spPr>
        <p:txBody>
          <a:bodyPr/>
          <a:lstStyle/>
          <a:p>
            <a:r>
              <a:rPr lang="en-US" sz="3600" dirty="0">
                <a:solidFill>
                  <a:schemeClr val="accent6">
                    <a:lumMod val="75000"/>
                  </a:schemeClr>
                </a:solidFill>
              </a:rPr>
              <a:t>LIMITATIONS OF THIS WORK AND SCOPE FOR FUTURE WORK</a:t>
            </a:r>
            <a:endParaRPr lang="en-IN" sz="3600" dirty="0">
              <a:solidFill>
                <a:schemeClr val="accent6">
                  <a:lumMod val="75000"/>
                </a:schemeClr>
              </a:solidFill>
            </a:endParaRPr>
          </a:p>
        </p:txBody>
      </p:sp>
      <p:sp>
        <p:nvSpPr>
          <p:cNvPr id="3" name="Content Placeholder 2">
            <a:extLst>
              <a:ext uri="{FF2B5EF4-FFF2-40B4-BE49-F238E27FC236}">
                <a16:creationId xmlns:a16="http://schemas.microsoft.com/office/drawing/2014/main" id="{E40079BA-DFA5-4C0A-AEFA-6511EC802181}"/>
              </a:ext>
            </a:extLst>
          </p:cNvPr>
          <p:cNvSpPr>
            <a:spLocks noGrp="1"/>
          </p:cNvSpPr>
          <p:nvPr>
            <p:ph idx="1"/>
          </p:nvPr>
        </p:nvSpPr>
        <p:spPr>
          <a:xfrm>
            <a:off x="1809750" y="1828801"/>
            <a:ext cx="8740898" cy="4229100"/>
          </a:xfrm>
        </p:spPr>
        <p:txBody>
          <a:bodyPr numCol="1">
            <a:normAutofit fontScale="92500" lnSpcReduction="10000"/>
          </a:bodyPr>
          <a:lstStyle/>
          <a:p>
            <a:r>
              <a:rPr lang="en-US" sz="2000" dirty="0">
                <a:solidFill>
                  <a:schemeClr val="accent6">
                    <a:lumMod val="75000"/>
                  </a:schemeClr>
                </a:solidFill>
              </a:rPr>
              <a:t>The limitations we faced during this project were:</a:t>
            </a:r>
          </a:p>
          <a:p>
            <a:endParaRPr lang="en-US" sz="2000" dirty="0">
              <a:solidFill>
                <a:schemeClr val="accent6">
                  <a:lumMod val="75000"/>
                </a:schemeClr>
              </a:solidFill>
            </a:endParaRPr>
          </a:p>
          <a:p>
            <a:pPr marL="45720" indent="0">
              <a:buNone/>
            </a:pPr>
            <a:r>
              <a:rPr lang="en-US" sz="2000" dirty="0">
                <a:solidFill>
                  <a:schemeClr val="accent6">
                    <a:lumMod val="75000"/>
                  </a:schemeClr>
                </a:solidFill>
              </a:rPr>
              <a:t>The website was badly constructed since scraping took a long time and getting the next page was difficult. In addition, further skill with various web scraping techniques is required. There were more negative connected data than positive correlated data. Outliers and skewness were found, and we had to lose some useful data while dealing with them. Because no instructions for dealing with these fast-paced websites were supplied, the web scraping process took longer.</a:t>
            </a:r>
          </a:p>
          <a:p>
            <a:pPr marL="45720" indent="0">
              <a:buNone/>
            </a:pPr>
            <a:endParaRPr lang="en-US" sz="2000" dirty="0">
              <a:solidFill>
                <a:schemeClr val="accent6">
                  <a:lumMod val="75000"/>
                </a:schemeClr>
              </a:solidFill>
            </a:endParaRPr>
          </a:p>
          <a:p>
            <a:r>
              <a:rPr lang="en-US" sz="2000" dirty="0">
                <a:solidFill>
                  <a:schemeClr val="accent6">
                    <a:lumMod val="75000"/>
                  </a:schemeClr>
                </a:solidFill>
              </a:rPr>
              <a:t>Future Work Scope:</a:t>
            </a:r>
          </a:p>
          <a:p>
            <a:endParaRPr lang="en-US" sz="2000" dirty="0">
              <a:solidFill>
                <a:schemeClr val="accent6">
                  <a:lumMod val="75000"/>
                </a:schemeClr>
              </a:solidFill>
            </a:endParaRPr>
          </a:p>
          <a:p>
            <a:pPr marL="45720" indent="0">
              <a:buNone/>
            </a:pPr>
            <a:r>
              <a:rPr lang="en-US" sz="2000" dirty="0">
                <a:solidFill>
                  <a:schemeClr val="accent6">
                    <a:lumMod val="75000"/>
                  </a:schemeClr>
                </a:solidFill>
              </a:rPr>
              <a:t>The current model is confined to used car data, but by training the model appropriately, it may be enhanced for various types of autos. By training the model with more precise data, the total score may be increased even further.</a:t>
            </a:r>
            <a:endParaRPr lang="en-IN" sz="2000" dirty="0">
              <a:solidFill>
                <a:schemeClr val="accent6">
                  <a:lumMod val="75000"/>
                </a:schemeClr>
              </a:solidFill>
            </a:endParaRPr>
          </a:p>
        </p:txBody>
      </p:sp>
    </p:spTree>
    <p:extLst>
      <p:ext uri="{BB962C8B-B14F-4D97-AF65-F5344CB8AC3E}">
        <p14:creationId xmlns:p14="http://schemas.microsoft.com/office/powerpoint/2010/main" val="22063389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49F3B62-4912-4214-8989-F4C9A883E72E}"/>
              </a:ext>
            </a:extLst>
          </p:cNvPr>
          <p:cNvPicPr>
            <a:picLocks noChangeAspect="1"/>
          </p:cNvPicPr>
          <p:nvPr/>
        </p:nvPicPr>
        <p:blipFill>
          <a:blip r:embed="rId2"/>
          <a:stretch>
            <a:fillRect/>
          </a:stretch>
        </p:blipFill>
        <p:spPr>
          <a:xfrm>
            <a:off x="2717800" y="895350"/>
            <a:ext cx="7188200" cy="5391150"/>
          </a:xfrm>
          <a:prstGeom prst="rect">
            <a:avLst/>
          </a:prstGeom>
        </p:spPr>
      </p:pic>
    </p:spTree>
    <p:extLst>
      <p:ext uri="{BB962C8B-B14F-4D97-AF65-F5344CB8AC3E}">
        <p14:creationId xmlns:p14="http://schemas.microsoft.com/office/powerpoint/2010/main" val="2399899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C0E02-7E16-42DE-BE6E-B2A234729C75}"/>
              </a:ext>
            </a:extLst>
          </p:cNvPr>
          <p:cNvSpPr>
            <a:spLocks noGrp="1"/>
          </p:cNvSpPr>
          <p:nvPr>
            <p:ph type="title"/>
          </p:nvPr>
        </p:nvSpPr>
        <p:spPr/>
        <p:txBody>
          <a:bodyPr/>
          <a:lstStyle/>
          <a:p>
            <a:r>
              <a:rPr lang="en-US" dirty="0">
                <a:solidFill>
                  <a:schemeClr val="accent2">
                    <a:lumMod val="75000"/>
                  </a:schemeClr>
                </a:solidFill>
              </a:rPr>
              <a:t>PROBLEM STATEMENT</a:t>
            </a:r>
            <a:endParaRPr lang="en-IN" dirty="0">
              <a:solidFill>
                <a:schemeClr val="accent2">
                  <a:lumMod val="75000"/>
                </a:schemeClr>
              </a:solidFill>
            </a:endParaRPr>
          </a:p>
        </p:txBody>
      </p:sp>
      <p:sp>
        <p:nvSpPr>
          <p:cNvPr id="3" name="Content Placeholder 2">
            <a:extLst>
              <a:ext uri="{FF2B5EF4-FFF2-40B4-BE49-F238E27FC236}">
                <a16:creationId xmlns:a16="http://schemas.microsoft.com/office/drawing/2014/main" id="{7E29125F-05F3-4C0E-8D02-796D922AAE7A}"/>
              </a:ext>
            </a:extLst>
          </p:cNvPr>
          <p:cNvSpPr>
            <a:spLocks noGrp="1"/>
          </p:cNvSpPr>
          <p:nvPr>
            <p:ph idx="1"/>
          </p:nvPr>
        </p:nvSpPr>
        <p:spPr>
          <a:xfrm>
            <a:off x="1510816" y="1823251"/>
            <a:ext cx="5245091" cy="4152901"/>
          </a:xfrm>
        </p:spPr>
        <p:txBody>
          <a:bodyPr>
            <a:normAutofit/>
          </a:bodyPr>
          <a:lstStyle/>
          <a:p>
            <a:pPr marL="45720" indent="0">
              <a:buNone/>
            </a:pPr>
            <a:r>
              <a:rPr lang="en-US" sz="2000" dirty="0">
                <a:solidFill>
                  <a:schemeClr val="accent2">
                    <a:lumMod val="75000"/>
                  </a:schemeClr>
                </a:solidFill>
              </a:rPr>
              <a:t>We've seen a lot of changes in the automotive market as a result of the Covid 19's influence. Some automobiles are in high demand, making them expensive, while others are not, making them less expensive. One of our clients sells secondhand automobiles through tiny merchants. Our customer is having issues with their prior automobile price estimation machine learning models owing to market changes caused by the impact of Covid 19. As a result, they're on the lookout for new machine learning models based on new data. We need to create a methodology for valuing automobiles.</a:t>
            </a:r>
            <a:endParaRPr lang="en-IN" sz="2000" dirty="0">
              <a:solidFill>
                <a:schemeClr val="accent2">
                  <a:lumMod val="75000"/>
                </a:schemeClr>
              </a:solidFill>
            </a:endParaRPr>
          </a:p>
        </p:txBody>
      </p:sp>
      <p:pic>
        <p:nvPicPr>
          <p:cNvPr id="6" name="Picture 5">
            <a:extLst>
              <a:ext uri="{FF2B5EF4-FFF2-40B4-BE49-F238E27FC236}">
                <a16:creationId xmlns:a16="http://schemas.microsoft.com/office/drawing/2014/main" id="{A363B5FD-A5DB-40D9-A3EC-983532E4A437}"/>
              </a:ext>
            </a:extLst>
          </p:cNvPr>
          <p:cNvPicPr>
            <a:picLocks noChangeAspect="1"/>
          </p:cNvPicPr>
          <p:nvPr/>
        </p:nvPicPr>
        <p:blipFill>
          <a:blip r:embed="rId2"/>
          <a:stretch>
            <a:fillRect/>
          </a:stretch>
        </p:blipFill>
        <p:spPr>
          <a:xfrm>
            <a:off x="7182034" y="1951734"/>
            <a:ext cx="4298403" cy="2954531"/>
          </a:xfrm>
          <a:prstGeom prst="rect">
            <a:avLst/>
          </a:prstGeom>
          <a:effectLst>
            <a:glow rad="127000">
              <a:schemeClr val="accent6">
                <a:lumMod val="20000"/>
                <a:lumOff val="80000"/>
              </a:schemeClr>
            </a:glow>
          </a:effectLst>
        </p:spPr>
      </p:pic>
    </p:spTree>
    <p:extLst>
      <p:ext uri="{BB962C8B-B14F-4D97-AF65-F5344CB8AC3E}">
        <p14:creationId xmlns:p14="http://schemas.microsoft.com/office/powerpoint/2010/main" val="461777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D0580C-3B10-4E74-A13D-0CF02B1917AC}"/>
              </a:ext>
            </a:extLst>
          </p:cNvPr>
          <p:cNvSpPr>
            <a:spLocks noGrp="1"/>
          </p:cNvSpPr>
          <p:nvPr>
            <p:ph type="title"/>
          </p:nvPr>
        </p:nvSpPr>
        <p:spPr>
          <a:xfrm>
            <a:off x="1219200" y="265113"/>
            <a:ext cx="10972800" cy="1143000"/>
          </a:xfrm>
        </p:spPr>
        <p:txBody>
          <a:bodyPr/>
          <a:lstStyle/>
          <a:p>
            <a:r>
              <a:rPr lang="en-IN" dirty="0">
                <a:solidFill>
                  <a:schemeClr val="accent2">
                    <a:lumMod val="75000"/>
                  </a:schemeClr>
                </a:solidFill>
              </a:rPr>
              <a:t>DATA COLLECTION PHASE</a:t>
            </a:r>
          </a:p>
        </p:txBody>
      </p:sp>
      <p:sp>
        <p:nvSpPr>
          <p:cNvPr id="3" name="Content Placeholder 2">
            <a:extLst>
              <a:ext uri="{FF2B5EF4-FFF2-40B4-BE49-F238E27FC236}">
                <a16:creationId xmlns:a16="http://schemas.microsoft.com/office/drawing/2014/main" id="{741FA42A-DEBA-4808-B572-9E2E2C423F3C}"/>
              </a:ext>
            </a:extLst>
          </p:cNvPr>
          <p:cNvSpPr>
            <a:spLocks noGrp="1"/>
          </p:cNvSpPr>
          <p:nvPr>
            <p:ph idx="1"/>
          </p:nvPr>
        </p:nvSpPr>
        <p:spPr>
          <a:xfrm>
            <a:off x="1476654" y="1697855"/>
            <a:ext cx="9638190" cy="4525963"/>
          </a:xfrm>
        </p:spPr>
        <p:txBody>
          <a:bodyPr>
            <a:normAutofit/>
          </a:bodyPr>
          <a:lstStyle/>
          <a:p>
            <a:pPr marL="45720" indent="0">
              <a:buNone/>
            </a:pPr>
            <a:r>
              <a:rPr lang="en-US" sz="2000" dirty="0">
                <a:solidFill>
                  <a:schemeClr val="accent2">
                    <a:lumMod val="75000"/>
                  </a:schemeClr>
                </a:solidFill>
              </a:rPr>
              <a:t>You have to scrape at least 5000 used cars data. You can scrape more data as well, it’s up to you. more the data better the model</a:t>
            </a:r>
          </a:p>
          <a:p>
            <a:pPr marL="45720" indent="0">
              <a:buNone/>
            </a:pPr>
            <a:r>
              <a:rPr lang="en-US" sz="2000" dirty="0">
                <a:solidFill>
                  <a:schemeClr val="accent2">
                    <a:lumMod val="75000"/>
                  </a:schemeClr>
                </a:solidFill>
              </a:rPr>
              <a:t>In this section You need to scrape the data of used cars from websites (OLX, Car Dekho, Cars 24 etc.) You need web scraping for this. You have to fetch data for different locations. The number of columns for data doesn’t have limit, it’s up to you and your creativity.</a:t>
            </a:r>
          </a:p>
          <a:p>
            <a:pPr marL="45720" indent="0">
              <a:buNone/>
            </a:pPr>
            <a:r>
              <a:rPr lang="en-US" sz="2000" dirty="0">
                <a:solidFill>
                  <a:schemeClr val="accent2">
                    <a:lumMod val="75000"/>
                  </a:schemeClr>
                </a:solidFill>
              </a:rPr>
              <a:t>Generally, these columns are Brand, model, variant, manufacturing year, driven kilometers, fuel, number of owners, location and at last target variable Price of the car. This data is to give you a hint about important variables in used car model. You can make changes to it, you can add or you can remove some columns, it completely depends on the website from which you are fetching the data.</a:t>
            </a:r>
          </a:p>
          <a:p>
            <a:pPr marL="45720" indent="0">
              <a:buNone/>
            </a:pPr>
            <a:r>
              <a:rPr lang="en-US" sz="2000" dirty="0">
                <a:solidFill>
                  <a:schemeClr val="accent2">
                    <a:lumMod val="75000"/>
                  </a:schemeClr>
                </a:solidFill>
              </a:rPr>
              <a:t>Try to include all types of cars in your data for example- SUV, Sedans, Coupe, minivan, Hatchback.</a:t>
            </a:r>
            <a:endParaRPr lang="en-IN" sz="2000" dirty="0">
              <a:solidFill>
                <a:schemeClr val="accent2">
                  <a:lumMod val="75000"/>
                </a:schemeClr>
              </a:solidFill>
            </a:endParaRPr>
          </a:p>
        </p:txBody>
      </p:sp>
    </p:spTree>
    <p:extLst>
      <p:ext uri="{BB962C8B-B14F-4D97-AF65-F5344CB8AC3E}">
        <p14:creationId xmlns:p14="http://schemas.microsoft.com/office/powerpoint/2010/main" val="167628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0D3840-75B2-4543-BC5A-295B5311F4EB}"/>
              </a:ext>
            </a:extLst>
          </p:cNvPr>
          <p:cNvSpPr>
            <a:spLocks noGrp="1"/>
          </p:cNvSpPr>
          <p:nvPr>
            <p:ph type="title"/>
          </p:nvPr>
        </p:nvSpPr>
        <p:spPr>
          <a:xfrm>
            <a:off x="1590675" y="265113"/>
            <a:ext cx="10972800" cy="1143000"/>
          </a:xfrm>
        </p:spPr>
        <p:txBody>
          <a:bodyPr/>
          <a:lstStyle/>
          <a:p>
            <a:r>
              <a:rPr lang="en-IN" dirty="0">
                <a:solidFill>
                  <a:schemeClr val="accent2">
                    <a:lumMod val="75000"/>
                  </a:schemeClr>
                </a:solidFill>
              </a:rPr>
              <a:t>MODEL BUILDING PHASE</a:t>
            </a:r>
          </a:p>
        </p:txBody>
      </p:sp>
      <p:sp>
        <p:nvSpPr>
          <p:cNvPr id="3" name="Content Placeholder 2">
            <a:extLst>
              <a:ext uri="{FF2B5EF4-FFF2-40B4-BE49-F238E27FC236}">
                <a16:creationId xmlns:a16="http://schemas.microsoft.com/office/drawing/2014/main" id="{FEA0C142-AACB-4E3B-B198-8F75B98F1C1A}"/>
              </a:ext>
            </a:extLst>
          </p:cNvPr>
          <p:cNvSpPr>
            <a:spLocks noGrp="1"/>
          </p:cNvSpPr>
          <p:nvPr>
            <p:ph idx="1"/>
          </p:nvPr>
        </p:nvSpPr>
        <p:spPr>
          <a:xfrm>
            <a:off x="1337569" y="1981942"/>
            <a:ext cx="10167891" cy="3628746"/>
          </a:xfrm>
        </p:spPr>
        <p:txBody>
          <a:bodyPr>
            <a:normAutofit/>
          </a:bodyPr>
          <a:lstStyle/>
          <a:p>
            <a:pPr marL="45720" indent="0">
              <a:buNone/>
            </a:pPr>
            <a:r>
              <a:rPr lang="en-US" sz="2000" dirty="0">
                <a:solidFill>
                  <a:schemeClr val="accent2">
                    <a:lumMod val="75000"/>
                  </a:schemeClr>
                </a:solidFill>
              </a:rPr>
              <a:t>After collecting the data, you need to build a machine learning model. Before model building do all data pre-processing steps. Try different models with different hyper parameters and select the best model. Follow the complete life cycle of data science. Include all the steps below.</a:t>
            </a:r>
          </a:p>
          <a:p>
            <a:pPr marL="45720" indent="0">
              <a:buNone/>
            </a:pPr>
            <a:endParaRPr lang="en-US" sz="2000" dirty="0">
              <a:solidFill>
                <a:schemeClr val="accent2">
                  <a:lumMod val="75000"/>
                </a:schemeClr>
              </a:solidFill>
            </a:endParaRPr>
          </a:p>
          <a:p>
            <a:pPr marL="45720" indent="0">
              <a:buNone/>
            </a:pPr>
            <a:r>
              <a:rPr lang="en-US" sz="2000" dirty="0">
                <a:solidFill>
                  <a:schemeClr val="accent2">
                    <a:lumMod val="75000"/>
                  </a:schemeClr>
                </a:solidFill>
              </a:rPr>
              <a:t>1. Data Cleaning</a:t>
            </a:r>
          </a:p>
          <a:p>
            <a:pPr marL="45720" indent="0">
              <a:buNone/>
            </a:pPr>
            <a:r>
              <a:rPr lang="en-US" sz="2000" dirty="0">
                <a:solidFill>
                  <a:schemeClr val="accent2">
                    <a:lumMod val="75000"/>
                  </a:schemeClr>
                </a:solidFill>
              </a:rPr>
              <a:t>2. Exploratory Data Analysis</a:t>
            </a:r>
          </a:p>
          <a:p>
            <a:pPr marL="45720" indent="0">
              <a:buNone/>
            </a:pPr>
            <a:r>
              <a:rPr lang="en-US" sz="2000" dirty="0">
                <a:solidFill>
                  <a:schemeClr val="accent2">
                    <a:lumMod val="75000"/>
                  </a:schemeClr>
                </a:solidFill>
              </a:rPr>
              <a:t>3. Data Pre-processing</a:t>
            </a:r>
          </a:p>
          <a:p>
            <a:pPr marL="45720" indent="0">
              <a:buNone/>
            </a:pPr>
            <a:r>
              <a:rPr lang="en-US" sz="2000" dirty="0">
                <a:solidFill>
                  <a:schemeClr val="accent2">
                    <a:lumMod val="75000"/>
                  </a:schemeClr>
                </a:solidFill>
              </a:rPr>
              <a:t>4. Model Building</a:t>
            </a:r>
          </a:p>
          <a:p>
            <a:pPr marL="45720" indent="0">
              <a:buNone/>
            </a:pPr>
            <a:r>
              <a:rPr lang="en-US" sz="2000" dirty="0">
                <a:solidFill>
                  <a:schemeClr val="accent2">
                    <a:lumMod val="75000"/>
                  </a:schemeClr>
                </a:solidFill>
              </a:rPr>
              <a:t>5. Model Evaluation</a:t>
            </a:r>
          </a:p>
          <a:p>
            <a:pPr marL="45720" indent="0">
              <a:buNone/>
            </a:pPr>
            <a:r>
              <a:rPr lang="en-US" sz="2000" dirty="0">
                <a:solidFill>
                  <a:schemeClr val="accent2">
                    <a:lumMod val="75000"/>
                  </a:schemeClr>
                </a:solidFill>
              </a:rPr>
              <a:t>6. Selecting the best model</a:t>
            </a:r>
            <a:endParaRPr lang="en-IN" sz="2000" dirty="0">
              <a:solidFill>
                <a:schemeClr val="accent2">
                  <a:lumMod val="75000"/>
                </a:schemeClr>
              </a:solidFill>
            </a:endParaRPr>
          </a:p>
        </p:txBody>
      </p:sp>
    </p:spTree>
    <p:extLst>
      <p:ext uri="{BB962C8B-B14F-4D97-AF65-F5344CB8AC3E}">
        <p14:creationId xmlns:p14="http://schemas.microsoft.com/office/powerpoint/2010/main" val="20029178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274638"/>
            <a:ext cx="10972800" cy="1143000"/>
          </a:xfrm>
        </p:spPr>
        <p:txBody>
          <a:bodyPr/>
          <a:lstStyle/>
          <a:p>
            <a:r>
              <a:rPr lang="en-US" dirty="0">
                <a:solidFill>
                  <a:schemeClr val="accent2">
                    <a:lumMod val="75000"/>
                  </a:schemeClr>
                </a:solidFill>
              </a:rPr>
              <a:t>DATA SCIENCE LIFE CYCLE</a:t>
            </a:r>
          </a:p>
        </p:txBody>
      </p:sp>
      <p:graphicFrame>
        <p:nvGraphicFramePr>
          <p:cNvPr id="4" name="Content Placeholder 3" descr="Accent process showing 3 groups arranged from left to right with task descriptions under each group"/>
          <p:cNvGraphicFramePr>
            <a:graphicFrameLocks noGrp="1"/>
          </p:cNvGraphicFramePr>
          <p:nvPr>
            <p:ph idx="1"/>
            <p:extLst>
              <p:ext uri="{D42A27DB-BD31-4B8C-83A1-F6EECF244321}">
                <p14:modId xmlns:p14="http://schemas.microsoft.com/office/powerpoint/2010/main" val="2184006648"/>
              </p:ext>
            </p:extLst>
          </p:nvPr>
        </p:nvGraphicFramePr>
        <p:xfrm>
          <a:off x="609600" y="1600200"/>
          <a:ext cx="10972800"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64025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81125" y="227013"/>
            <a:ext cx="10972800" cy="1143000"/>
          </a:xfrm>
        </p:spPr>
        <p:txBody>
          <a:bodyPr/>
          <a:lstStyle/>
          <a:p>
            <a:r>
              <a:rPr lang="en-US" dirty="0">
                <a:solidFill>
                  <a:schemeClr val="accent2">
                    <a:lumMod val="75000"/>
                  </a:schemeClr>
                </a:solidFill>
              </a:rPr>
              <a:t>DATA SCIENCE LIFE CYCLE</a:t>
            </a:r>
          </a:p>
        </p:txBody>
      </p:sp>
      <p:graphicFrame>
        <p:nvGraphicFramePr>
          <p:cNvPr id="4" name="Content Placeholder 3" descr="Accent process showing 3 groups arranged from left to right with task descriptions under each group"/>
          <p:cNvGraphicFramePr>
            <a:graphicFrameLocks noGrp="1"/>
          </p:cNvGraphicFramePr>
          <p:nvPr>
            <p:ph idx="1"/>
            <p:extLst>
              <p:ext uri="{D42A27DB-BD31-4B8C-83A1-F6EECF244321}">
                <p14:modId xmlns:p14="http://schemas.microsoft.com/office/powerpoint/2010/main" val="1151574754"/>
              </p:ext>
            </p:extLst>
          </p:nvPr>
        </p:nvGraphicFramePr>
        <p:xfrm>
          <a:off x="609600" y="1600200"/>
          <a:ext cx="10972800"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209574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52712A-2126-475F-AC32-58C279454CA1}"/>
              </a:ext>
            </a:extLst>
          </p:cNvPr>
          <p:cNvSpPr>
            <a:spLocks noGrp="1"/>
          </p:cNvSpPr>
          <p:nvPr>
            <p:ph type="title"/>
          </p:nvPr>
        </p:nvSpPr>
        <p:spPr>
          <a:xfrm>
            <a:off x="1790700" y="271417"/>
            <a:ext cx="10972800" cy="1143000"/>
          </a:xfrm>
        </p:spPr>
        <p:txBody>
          <a:bodyPr/>
          <a:lstStyle/>
          <a:p>
            <a:r>
              <a:rPr lang="en-US" sz="3600" dirty="0">
                <a:solidFill>
                  <a:schemeClr val="accent2">
                    <a:lumMod val="75000"/>
                  </a:schemeClr>
                </a:solidFill>
              </a:rPr>
              <a:t>WEB SCRAPING FOR USED CAR DETAILS</a:t>
            </a:r>
            <a:endParaRPr lang="en-IN" sz="3600" dirty="0">
              <a:solidFill>
                <a:schemeClr val="accent2">
                  <a:lumMod val="75000"/>
                </a:schemeClr>
              </a:solidFill>
            </a:endParaRPr>
          </a:p>
        </p:txBody>
      </p:sp>
      <p:pic>
        <p:nvPicPr>
          <p:cNvPr id="9" name="Content Placeholder 8">
            <a:extLst>
              <a:ext uri="{FF2B5EF4-FFF2-40B4-BE49-F238E27FC236}">
                <a16:creationId xmlns:a16="http://schemas.microsoft.com/office/drawing/2014/main" id="{F3356161-F3FB-42DE-9EBE-4098B672509F}"/>
              </a:ext>
            </a:extLst>
          </p:cNvPr>
          <p:cNvPicPr>
            <a:picLocks noGrp="1" noChangeAspect="1"/>
          </p:cNvPicPr>
          <p:nvPr>
            <p:ph idx="1"/>
          </p:nvPr>
        </p:nvPicPr>
        <p:blipFill>
          <a:blip r:embed="rId2"/>
          <a:stretch>
            <a:fillRect/>
          </a:stretch>
        </p:blipFill>
        <p:spPr>
          <a:xfrm>
            <a:off x="1976391" y="1485900"/>
            <a:ext cx="8424909" cy="4873958"/>
          </a:xfrm>
          <a:effectLst>
            <a:glow rad="127000">
              <a:schemeClr val="accent1">
                <a:lumMod val="90000"/>
              </a:schemeClr>
            </a:glow>
          </a:effectLst>
        </p:spPr>
      </p:pic>
    </p:spTree>
    <p:extLst>
      <p:ext uri="{BB962C8B-B14F-4D97-AF65-F5344CB8AC3E}">
        <p14:creationId xmlns:p14="http://schemas.microsoft.com/office/powerpoint/2010/main" val="2636739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Diseño predeterminado">
  <a:themeElements>
    <a:clrScheme name="Diseño predeterminad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iseño predeterminado">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Diseño predeterminad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iseño predeterminado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iseño predeterminado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iseño predeterminado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iseño predeterminado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iseño predeterminado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iseño predeterminado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iseño predeterminado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iseño predeterminado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iseño predeterminado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iseño predeterminado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iseño predeterminado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Back_To_School">
      <a:dk1>
        <a:sysClr val="windowText" lastClr="000000"/>
      </a:dk1>
      <a:lt1>
        <a:sysClr val="window" lastClr="FFFFFF"/>
      </a:lt1>
      <a:dk2>
        <a:srgbClr val="404040"/>
      </a:dk2>
      <a:lt2>
        <a:srgbClr val="FFF7D3"/>
      </a:lt2>
      <a:accent1>
        <a:srgbClr val="EB7F23"/>
      </a:accent1>
      <a:accent2>
        <a:srgbClr val="AFAF51"/>
      </a:accent2>
      <a:accent3>
        <a:srgbClr val="84491F"/>
      </a:accent3>
      <a:accent4>
        <a:srgbClr val="FEBE2F"/>
      </a:accent4>
      <a:accent5>
        <a:srgbClr val="6E1C1C"/>
      </a:accent5>
      <a:accent6>
        <a:srgbClr val="9EE0F8"/>
      </a:accent6>
      <a:hlink>
        <a:srgbClr val="EB7F23"/>
      </a:hlink>
      <a:folHlink>
        <a:srgbClr val="404040"/>
      </a:folHlink>
    </a:clrScheme>
    <a:fontScheme name="Cambria">
      <a:maj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Back_To_School">
      <a:dk1>
        <a:sysClr val="windowText" lastClr="000000"/>
      </a:dk1>
      <a:lt1>
        <a:sysClr val="window" lastClr="FFFFFF"/>
      </a:lt1>
      <a:dk2>
        <a:srgbClr val="404040"/>
      </a:dk2>
      <a:lt2>
        <a:srgbClr val="FFF7D3"/>
      </a:lt2>
      <a:accent1>
        <a:srgbClr val="EB7F23"/>
      </a:accent1>
      <a:accent2>
        <a:srgbClr val="AFAF51"/>
      </a:accent2>
      <a:accent3>
        <a:srgbClr val="84491F"/>
      </a:accent3>
      <a:accent4>
        <a:srgbClr val="FEBE2F"/>
      </a:accent4>
      <a:accent5>
        <a:srgbClr val="6E1C1C"/>
      </a:accent5>
      <a:accent6>
        <a:srgbClr val="9EE0F8"/>
      </a:accent6>
      <a:hlink>
        <a:srgbClr val="EB7F23"/>
      </a:hlink>
      <a:folHlink>
        <a:srgbClr val="404040"/>
      </a:folHlink>
    </a:clrScheme>
    <a:fontScheme name="Cambria">
      <a:maj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AA3F7D94069FF64A86F7DFF56D60E3BE" ma:contentTypeVersion="6" ma:contentTypeDescription="Create a new document." ma:contentTypeScope="" ma:versionID="c32302c77d4085ecf495bdddb7f5e889">
  <xsd:schema xmlns:xsd="http://www.w3.org/2001/XMLSchema" xmlns:xs="http://www.w3.org/2001/XMLSchema" xmlns:p="http://schemas.microsoft.com/office/2006/metadata/properties" xmlns:ns2="a4f35948-e619-41b3-aa29-22878b09cfd2" xmlns:ns3="40262f94-9f35-4ac3-9a90-690165a166b7" targetNamespace="http://schemas.microsoft.com/office/2006/metadata/properties" ma:root="true" ma:fieldsID="4ab5ae46be95f9d0be6107e8200be7a2" ns2:_="" ns3:_="">
    <xsd:import namespace="a4f35948-e619-41b3-aa29-22878b09cfd2"/>
    <xsd:import namespace="40262f94-9f35-4ac3-9a90-690165a166b7"/>
    <xsd:element name="properties">
      <xsd:complexType>
        <xsd:sequence>
          <xsd:element name="documentManagement">
            <xsd:complexType>
              <xsd:all>
                <xsd:element ref="ns2:SharedWithUsers" minOccurs="0"/>
                <xsd:element ref="ns2:SharedWithDetails" minOccurs="0"/>
                <xsd:element ref="ns3:VSO_x0020_item_x0020_id" minOccurs="0"/>
                <xsd:element ref="ns3:Item_x0020_Details" minOccurs="0"/>
                <xsd:element ref="ns3:Template_x0020_details" minOccurs="0"/>
                <xsd:element ref="ns3:Assetid_x0020_"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4f35948-e619-41b3-aa29-22878b09cfd2"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40262f94-9f35-4ac3-9a90-690165a166b7" elementFormDefault="qualified">
    <xsd:import namespace="http://schemas.microsoft.com/office/2006/documentManagement/types"/>
    <xsd:import namespace="http://schemas.microsoft.com/office/infopath/2007/PartnerControls"/>
    <xsd:element name="VSO_x0020_item_x0020_id" ma:index="10" nillable="true" ma:displayName="VSO item id" ma:description="Please add the bug number to refer to VSO items." ma:internalName="VSO_x0020_item_x0020_id">
      <xsd:simpleType>
        <xsd:restriction base="dms:Text">
          <xsd:maxLength value="255"/>
        </xsd:restriction>
      </xsd:simpleType>
    </xsd:element>
    <xsd:element name="Item_x0020_Details" ma:index="11" nillable="true" ma:displayName="Item Details" ma:internalName="Item_x0020_Details">
      <xsd:simpleType>
        <xsd:restriction base="dms:Note">
          <xsd:maxLength value="255"/>
        </xsd:restriction>
      </xsd:simpleType>
    </xsd:element>
    <xsd:element name="Template_x0020_details" ma:index="12" nillable="true" ma:displayName="Template details" ma:internalName="Template_x0020_details">
      <xsd:simpleType>
        <xsd:restriction base="dms:Text"/>
      </xsd:simpleType>
    </xsd:element>
    <xsd:element name="Assetid_x0020_" ma:index="13" nillable="true" ma:displayName="Assetid " ma:internalName="Assetid_x0020_">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VSO_x0020_item_x0020_id xmlns="40262f94-9f35-4ac3-9a90-690165a166b7" xsi:nil="true"/>
    <Assetid_x0020_ xmlns="40262f94-9f35-4ac3-9a90-690165a166b7" xsi:nil="true"/>
    <Item_x0020_Details xmlns="40262f94-9f35-4ac3-9a90-690165a166b7" xsi:nil="true"/>
    <Template_x0020_details xmlns="40262f94-9f35-4ac3-9a90-690165a166b7" xsi:nil="true"/>
  </documentManagement>
</p:properties>
</file>

<file path=customXml/itemProps1.xml><?xml version="1.0" encoding="utf-8"?>
<ds:datastoreItem xmlns:ds="http://schemas.openxmlformats.org/officeDocument/2006/customXml" ds:itemID="{6CC9A7CA-BEC5-41E5-AAE1-C9D7FC518E00}">
  <ds:schemaRefs>
    <ds:schemaRef ds:uri="http://schemas.microsoft.com/sharepoint/v3/contenttype/forms"/>
  </ds:schemaRefs>
</ds:datastoreItem>
</file>

<file path=customXml/itemProps2.xml><?xml version="1.0" encoding="utf-8"?>
<ds:datastoreItem xmlns:ds="http://schemas.openxmlformats.org/officeDocument/2006/customXml" ds:itemID="{D59B8A7B-DB68-4625-86A7-7FECB4C2AE0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4f35948-e619-41b3-aa29-22878b09cfd2"/>
    <ds:schemaRef ds:uri="40262f94-9f35-4ac3-9a90-690165a166b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B5F5AFAE-B80F-42D3-94B4-729362BC1BCB}">
  <ds:schemaRefs>
    <ds:schemaRef ds:uri="http://purl.org/dc/elements/1.1/"/>
    <ds:schemaRef ds:uri="http://schemas.microsoft.com/office/2006/metadata/properties"/>
    <ds:schemaRef ds:uri="http://schemas.microsoft.com/office/2006/documentManagement/types"/>
    <ds:schemaRef ds:uri="http://schemas.openxmlformats.org/package/2006/metadata/core-properties"/>
    <ds:schemaRef ds:uri="http://schemas.microsoft.com/office/infopath/2007/PartnerControls"/>
    <ds:schemaRef ds:uri="http://purl.org/dc/dcmitype/"/>
    <ds:schemaRef ds:uri="40262f94-9f35-4ac3-9a90-690165a166b7"/>
    <ds:schemaRef ds:uri="a4f35948-e619-41b3-aa29-22878b09cfd2"/>
    <ds:schemaRef ds:uri="http://www.w3.org/XML/1998/namespace"/>
    <ds:schemaRef ds:uri="http://purl.org/dc/terms/"/>
  </ds:schemaRefs>
</ds:datastoreItem>
</file>

<file path=docProps/app.xml><?xml version="1.0" encoding="utf-8"?>
<Properties xmlns="http://schemas.openxmlformats.org/officeDocument/2006/extended-properties" xmlns:vt="http://schemas.openxmlformats.org/officeDocument/2006/docPropsVTypes">
  <Template>1645</Template>
  <TotalTime>2270</TotalTime>
  <Words>1856</Words>
  <Application>Microsoft Office PowerPoint</Application>
  <PresentationFormat>Widescreen</PresentationFormat>
  <Paragraphs>157</Paragraphs>
  <Slides>36</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36</vt:i4>
      </vt:variant>
    </vt:vector>
  </HeadingPairs>
  <TitlesOfParts>
    <vt:vector size="42" baseType="lpstr">
      <vt:lpstr>Arial</vt:lpstr>
      <vt:lpstr>Cambria</vt:lpstr>
      <vt:lpstr>Constantia (Body)</vt:lpstr>
      <vt:lpstr>Times New Roman</vt:lpstr>
      <vt:lpstr>Wingdings</vt:lpstr>
      <vt:lpstr>Diseño predeterminado</vt:lpstr>
      <vt:lpstr>Car Price Prediction Project Presentation</vt:lpstr>
      <vt:lpstr>ACKNOWLEDGMENT</vt:lpstr>
      <vt:lpstr>ACKNOWLEDGMENT</vt:lpstr>
      <vt:lpstr>PROBLEM STATEMENT</vt:lpstr>
      <vt:lpstr>DATA COLLECTION PHASE</vt:lpstr>
      <vt:lpstr>MODEL BUILDING PHASE</vt:lpstr>
      <vt:lpstr>DATA SCIENCE LIFE CYCLE</vt:lpstr>
      <vt:lpstr>DATA SCIENCE LIFE CYCLE</vt:lpstr>
      <vt:lpstr>WEB SCRAPING FOR USED CAR DETAILS</vt:lpstr>
      <vt:lpstr>DATA PREPROCESSING</vt:lpstr>
      <vt:lpstr>DATA PREPROCESSING</vt:lpstr>
      <vt:lpstr>TECHNOLOGY USED</vt:lpstr>
      <vt:lpstr>PowerPoint Presentation</vt:lpstr>
      <vt:lpstr>EXPLORATORY DATA ANALYSIS (EDA)</vt:lpstr>
      <vt:lpstr>VISUALIZATION USING PANDAS PROFILING REPORT</vt:lpstr>
      <vt:lpstr>MISSING VALUES VISUAL USING MISSINGNO</vt:lpstr>
      <vt:lpstr>DESCRIBE DATASET VISUAL ON NUMERIC DATA</vt:lpstr>
      <vt:lpstr>PURCHASE DETAILS OF USED CARS EACH YEAR</vt:lpstr>
      <vt:lpstr>COUNT PLOTS</vt:lpstr>
      <vt:lpstr>BAR PLOTS</vt:lpstr>
      <vt:lpstr>PAIR PLOTS</vt:lpstr>
      <vt:lpstr>OUTLIERS WITH BOXEN PLOTS</vt:lpstr>
      <vt:lpstr>SKEWNESS WITH DISTRIBUTION PLOTS</vt:lpstr>
      <vt:lpstr>HISTOGRAM</vt:lpstr>
      <vt:lpstr>HEATMAP</vt:lpstr>
      <vt:lpstr>CORRELATIONS BAR GRAPH</vt:lpstr>
      <vt:lpstr>FEATURE IMPORTANCE BAR GRAPH</vt:lpstr>
      <vt:lpstr>MODEL TRAINING PHASES</vt:lpstr>
      <vt:lpstr>REGRESSION MACHINE LEARNING MODEL/S USED</vt:lpstr>
      <vt:lpstr>REGRESSION MODEL FUNCTION WITH EVALUATION METRICS</vt:lpstr>
      <vt:lpstr>RESULT OF MULTIPLE REGRESSION MODELS</vt:lpstr>
      <vt:lpstr>EVALUATION AND HYPER PARAMETER TUNING</vt:lpstr>
      <vt:lpstr>CONCLUSION</vt:lpstr>
      <vt:lpstr>CONCLUSION</vt:lpstr>
      <vt:lpstr>LIMITATIONS OF THIS WORK AND SCOPE FOR FUTURE WORK</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Layout</dc:title>
  <dc:creator>Sweta Rai</dc:creator>
  <cp:lastModifiedBy>Anubhav Saxena</cp:lastModifiedBy>
  <cp:revision>74</cp:revision>
  <dcterms:created xsi:type="dcterms:W3CDTF">2021-11-11T17:57:02Z</dcterms:created>
  <dcterms:modified xsi:type="dcterms:W3CDTF">2021-12-09T08:56:37Z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0x010100AA3F7D94069FF64A86F7DFF56D60E3BE</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